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application/octet-stream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0.jpg" ContentType="image/jpeg"/>
  <Override PartName="/ppt/notesSlides/notesSlide2.xml" ContentType="application/vnd.openxmlformats-officedocument.presentationml.notesSlide+xml"/>
  <Override PartName="/ppt/media/audio3.wav" ContentType="audio/wav"/>
  <Override PartName="/ppt/media/image88.jpg" ContentType="image/jpeg"/>
  <Override PartName="/ppt/media/image89.jpg" ContentType="image/jpeg"/>
  <Override PartName="/ppt/media/image91.jpg" ContentType="image/jpeg"/>
  <Override PartName="/ppt/media/image96.jpg" ContentType="image/jpeg"/>
  <Override PartName="/ppt/media/image97.jpg" ContentType="image/jpeg"/>
  <Override PartName="/ppt/media/image10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notesMasterIdLst>
    <p:notesMasterId r:id="rId52"/>
  </p:notesMasterIdLst>
  <p:sldIdLst>
    <p:sldId id="3955" r:id="rId2"/>
    <p:sldId id="4035" r:id="rId3"/>
    <p:sldId id="4029" r:id="rId4"/>
    <p:sldId id="4020" r:id="rId5"/>
    <p:sldId id="4084" r:id="rId6"/>
    <p:sldId id="4058" r:id="rId7"/>
    <p:sldId id="468" r:id="rId8"/>
    <p:sldId id="469" r:id="rId9"/>
    <p:sldId id="471" r:id="rId10"/>
    <p:sldId id="472" r:id="rId11"/>
    <p:sldId id="3935" r:id="rId12"/>
    <p:sldId id="4902" r:id="rId13"/>
    <p:sldId id="4903" r:id="rId14"/>
    <p:sldId id="3429" r:id="rId15"/>
    <p:sldId id="4904" r:id="rId16"/>
    <p:sldId id="3946" r:id="rId17"/>
    <p:sldId id="262" r:id="rId18"/>
    <p:sldId id="265" r:id="rId19"/>
    <p:sldId id="259" r:id="rId20"/>
    <p:sldId id="4905" r:id="rId21"/>
    <p:sldId id="596" r:id="rId22"/>
    <p:sldId id="4066" r:id="rId23"/>
    <p:sldId id="285" r:id="rId24"/>
    <p:sldId id="4918" r:id="rId25"/>
    <p:sldId id="3912" r:id="rId26"/>
    <p:sldId id="4907" r:id="rId27"/>
    <p:sldId id="256" r:id="rId28"/>
    <p:sldId id="257" r:id="rId29"/>
    <p:sldId id="261" r:id="rId30"/>
    <p:sldId id="258" r:id="rId31"/>
    <p:sldId id="4916" r:id="rId32"/>
    <p:sldId id="260" r:id="rId33"/>
    <p:sldId id="310" r:id="rId34"/>
    <p:sldId id="4908" r:id="rId35"/>
    <p:sldId id="3911" r:id="rId36"/>
    <p:sldId id="306" r:id="rId37"/>
    <p:sldId id="4909" r:id="rId38"/>
    <p:sldId id="4895" r:id="rId39"/>
    <p:sldId id="4911" r:id="rId40"/>
    <p:sldId id="288" r:id="rId41"/>
    <p:sldId id="4910" r:id="rId42"/>
    <p:sldId id="4914" r:id="rId43"/>
    <p:sldId id="270" r:id="rId44"/>
    <p:sldId id="267" r:id="rId45"/>
    <p:sldId id="263" r:id="rId46"/>
    <p:sldId id="264" r:id="rId47"/>
    <p:sldId id="4913" r:id="rId48"/>
    <p:sldId id="4138" r:id="rId49"/>
    <p:sldId id="4915" r:id="rId50"/>
    <p:sldId id="4073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C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838" autoAdjust="0"/>
    <p:restoredTop sz="94249" autoAdjust="0"/>
  </p:normalViewPr>
  <p:slideViewPr>
    <p:cSldViewPr snapToGrid="0">
      <p:cViewPr>
        <p:scale>
          <a:sx n="78" d="100"/>
          <a:sy n="78" d="100"/>
        </p:scale>
        <p:origin x="534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-125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CDA8E-9618-4DC9-A9C2-A32B2BED095D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0C405-CAD3-45CE-97AB-4DA4B8BA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8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C405-CAD3-45CE-97AB-4DA4B8BA51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31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9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077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BDBC594-43A5-45D7-9E44-C74A839BE8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567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5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179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014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14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670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170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942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05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1199456" y="2028616"/>
            <a:ext cx="391500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800" b="1" cap="none" spc="0" dirty="0">
                <a:ln w="28575">
                  <a:solidFill>
                    <a:srgbClr val="00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عنوان</a:t>
            </a:r>
            <a:r>
              <a:rPr lang="ar-AE" sz="8800" b="1" cap="none" spc="0" baseline="0" dirty="0">
                <a:ln w="28575">
                  <a:solidFill>
                    <a:srgbClr val="00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الدرس</a:t>
            </a:r>
            <a:endParaRPr lang="ar-AE" sz="8800" b="1" cap="none" spc="0" dirty="0">
              <a:ln w="28575">
                <a:solidFill>
                  <a:srgbClr val="00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905500" y="2718008"/>
            <a:ext cx="6286500" cy="21113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ar-AE" sz="8800" b="1" cap="none" spc="0" dirty="0">
                <a:ln w="38100">
                  <a:solidFill>
                    <a:srgbClr val="00FF00"/>
                  </a:solidFill>
                </a:ln>
                <a:solidFill>
                  <a:srgbClr val="80BA27"/>
                </a:solidFill>
                <a:effectLst/>
              </a:rPr>
              <a:t>عنوان درسنا هو</a:t>
            </a:r>
            <a:endParaRPr lang="en-US" sz="8800" b="1" cap="none" spc="0" dirty="0">
              <a:ln w="38100">
                <a:solidFill>
                  <a:srgbClr val="00FF00"/>
                </a:solidFill>
              </a:ln>
              <a:solidFill>
                <a:srgbClr val="80BA27"/>
              </a:solidFill>
              <a:effectLst/>
            </a:endParaRP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51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Image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grpSp>
          <p:nvGrpSpPr>
            <p:cNvPr id="8" name="Group99"/>
            <p:cNvGrpSpPr/>
            <p:nvPr/>
          </p:nvGrpSpPr>
          <p:grpSpPr>
            <a:xfrm>
              <a:off x="1990398" y="0"/>
              <a:ext cx="10201602" cy="6858000"/>
              <a:chOff x="1990398" y="0"/>
              <a:chExt cx="10201602" cy="6858000"/>
            </a:xfrm>
          </p:grpSpPr>
          <p:pic>
            <p:nvPicPr>
              <p:cNvPr id="12" name="Image10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74368" y="0"/>
                <a:ext cx="5517632" cy="6858000"/>
              </a:xfrm>
              <a:prstGeom prst="rect">
                <a:avLst/>
              </a:prstGeom>
              <a:noFill/>
            </p:spPr>
          </p:pic>
          <p:pic>
            <p:nvPicPr>
              <p:cNvPr id="13" name="Image10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90398" y="0"/>
                <a:ext cx="6461998" cy="6858000"/>
              </a:xfrm>
              <a:prstGeom prst="rect">
                <a:avLst/>
              </a:prstGeom>
              <a:noFill/>
            </p:spPr>
          </p:pic>
        </p:grpSp>
        <p:sp>
          <p:nvSpPr>
            <p:cNvPr id="9" name="Text Box108"/>
            <p:cNvSpPr txBox="1"/>
            <p:nvPr/>
          </p:nvSpPr>
          <p:spPr>
            <a:xfrm>
              <a:off x="8965812" y="1838373"/>
              <a:ext cx="2248432" cy="692690"/>
            </a:xfrm>
            <a:prstGeom prst="rect">
              <a:avLst/>
            </a:prstGeom>
          </p:spPr>
          <p:txBody>
            <a:bodyPr wrap="square" lIns="0" tIns="0" rIns="0" rtlCol="0">
              <a:spAutoFit/>
            </a:bodyPr>
            <a:lstStyle/>
            <a:p>
              <a:pPr algn="ctr">
                <a:lnSpc>
                  <a:spcPts val="0"/>
                </a:lnSpc>
              </a:pPr>
              <a:endParaRPr sz="2800" dirty="0"/>
            </a:p>
            <a:p>
              <a:pPr algn="ctr" rtl="1">
                <a:lnSpc>
                  <a:spcPts val="4915"/>
                </a:lnSpc>
              </a:pPr>
              <a:r>
                <a:rPr lang="ar-AE" altLang="zh-CN" sz="6000" b="1" dirty="0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الهدف</a:t>
              </a:r>
              <a:endParaRPr lang="en-US" altLang="zh-CN" sz="6000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0" name="Text Box109"/>
            <p:cNvSpPr txBox="1"/>
            <p:nvPr/>
          </p:nvSpPr>
          <p:spPr>
            <a:xfrm>
              <a:off x="9076477" y="4484124"/>
              <a:ext cx="2732634" cy="674608"/>
            </a:xfrm>
            <a:prstGeom prst="rect">
              <a:avLst/>
            </a:prstGeom>
          </p:spPr>
          <p:txBody>
            <a:bodyPr wrap="square" lIns="0" tIns="0" rIns="0" rtlCol="0">
              <a:spAutoFit/>
            </a:bodyPr>
            <a:lstStyle/>
            <a:p>
              <a:pPr algn="l">
                <a:lnSpc>
                  <a:spcPts val="0"/>
                </a:lnSpc>
              </a:pPr>
              <a:endParaRPr dirty="0"/>
            </a:p>
            <a:p>
              <a:pPr algn="l" rtl="1">
                <a:lnSpc>
                  <a:spcPts val="4915"/>
                </a:lnSpc>
              </a:pPr>
              <a:r>
                <a:rPr lang="ar-AE" altLang="zh-CN" sz="4400" b="1" dirty="0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معايير النجاح</a:t>
              </a:r>
              <a:endParaRPr lang="en-US" altLang="zh-CN" sz="4400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9411365" y="2784856"/>
              <a:ext cx="1653187" cy="12922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727" y="2446986"/>
            <a:ext cx="1465092" cy="183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3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68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Image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10" name="Image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336" y="116632"/>
              <a:ext cx="1415019" cy="55299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998529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13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1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573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172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3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722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9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BDBC594-43A5-45D7-9E44-C74A839BE8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0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slide" Target="slide4.xml"/><Relationship Id="rId3" Type="http://schemas.openxmlformats.org/officeDocument/2006/relationships/image" Target="../media/image14.png"/><Relationship Id="rId21" Type="http://schemas.openxmlformats.org/officeDocument/2006/relationships/image" Target="../media/image27.jpeg"/><Relationship Id="rId7" Type="http://schemas.openxmlformats.org/officeDocument/2006/relationships/image" Target="../media/image17.png"/><Relationship Id="rId12" Type="http://schemas.openxmlformats.org/officeDocument/2006/relationships/image" Target="../media/image21.jpeg"/><Relationship Id="rId17" Type="http://schemas.openxmlformats.org/officeDocument/2006/relationships/image" Target="../media/image25.gif"/><Relationship Id="rId25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slide" Target="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24" Type="http://schemas.openxmlformats.org/officeDocument/2006/relationships/hyperlink" Target="https://www.google.com/url?sa=i&amp;rct=j&amp;q=&amp;esrc=s&amp;source=images&amp;cd=&amp;cad=rja&amp;uact=8&amp;ved=2ahUKEwjGuZ73ltLgAhUcBWMBHRvTB6oQjRx6BAgBEAU&amp;url=https://www.alroeya.ae/275874/&amp;psig=AOvVaw2VzCwF3bAjADpxHgsbLPFT&amp;ust=1551022211899459" TargetMode="External"/><Relationship Id="rId5" Type="http://schemas.microsoft.com/office/2007/relationships/hdphoto" Target="../media/hdphoto1.wdp"/><Relationship Id="rId15" Type="http://schemas.openxmlformats.org/officeDocument/2006/relationships/image" Target="../media/image23.jpeg"/><Relationship Id="rId23" Type="http://schemas.microsoft.com/office/2007/relationships/hdphoto" Target="../media/hdphoto2.wdp"/><Relationship Id="rId10" Type="http://schemas.openxmlformats.org/officeDocument/2006/relationships/image" Target="../media/image19.png"/><Relationship Id="rId19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slide" Target="slide1.xml"/><Relationship Id="rId14" Type="http://schemas.openxmlformats.org/officeDocument/2006/relationships/slide" Target="slide14.xml"/><Relationship Id="rId22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tmp"/><Relationship Id="rId4" Type="http://schemas.openxmlformats.org/officeDocument/2006/relationships/image" Target="../media/image6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5.wdp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6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url?sa=i&amp;url=http://cliparts.co/animated-bee-pictures&amp;psig=AOvVaw2x6vnoyAkT4vbrXuV8dgFy&amp;ust=1590657088035000&amp;source=images&amp;cd=vfe&amp;ved=0CAIQjRxqFwoTCICspcXZ0-kCFQAAAAAdAAAAABAD" TargetMode="External"/><Relationship Id="rId5" Type="http://schemas.openxmlformats.org/officeDocument/2006/relationships/image" Target="../media/image67.jpeg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image" Target="../media/image30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5" Type="http://schemas.openxmlformats.org/officeDocument/2006/relationships/image" Target="../media/image42.jpe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hyperlink" Target="https://www.google.ae/url?sa=i&amp;url=https%3A%2F%2Ftwitter.com%2Famna_alhammadii%2Fstatus%2F1239501656942927872%2Fphoto%2F1&amp;psig=AOvVaw1y7esiPMP7hX6_9DBJffcI&amp;ust=1584950067104000&amp;source=images&amp;cd=vfe&amp;ved=0CAIQjRxqFwoTCPjJ0aPNregCFQAAAAAdAAAAABA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g"/><Relationship Id="rId5" Type="http://schemas.openxmlformats.org/officeDocument/2006/relationships/image" Target="../media/image87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slide" Target="slide29.xml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12" Type="http://schemas.openxmlformats.org/officeDocument/2006/relationships/slide" Target="slide30.xm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11" Type="http://schemas.openxmlformats.org/officeDocument/2006/relationships/slide" Target="slide31.xml"/><Relationship Id="rId5" Type="http://schemas.openxmlformats.org/officeDocument/2006/relationships/image" Target="../media/image91.jpg"/><Relationship Id="rId10" Type="http://schemas.openxmlformats.org/officeDocument/2006/relationships/slide" Target="slide32.xml"/><Relationship Id="rId4" Type="http://schemas.microsoft.com/office/2007/relationships/hdphoto" Target="../media/hdphoto6.wdp"/><Relationship Id="rId9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microsoft.com/office/2007/relationships/hdphoto" Target="../media/hdphoto7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1.jpg"/><Relationship Id="rId4" Type="http://schemas.openxmlformats.org/officeDocument/2006/relationships/image" Target="../media/image8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g"/><Relationship Id="rId5" Type="http://schemas.openxmlformats.org/officeDocument/2006/relationships/image" Target="../media/image91.jpg"/><Relationship Id="rId4" Type="http://schemas.openxmlformats.org/officeDocument/2006/relationships/image" Target="../media/image8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0.png"/><Relationship Id="rId7" Type="http://schemas.openxmlformats.org/officeDocument/2006/relationships/image" Target="../media/image4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6.png"/><Relationship Id="rId10" Type="http://schemas.microsoft.com/office/2007/relationships/hdphoto" Target="../media/hdphoto4.wdp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g"/><Relationship Id="rId5" Type="http://schemas.openxmlformats.org/officeDocument/2006/relationships/image" Target="../media/image91.jpg"/><Relationship Id="rId4" Type="http://schemas.openxmlformats.org/officeDocument/2006/relationships/image" Target="../media/image8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1.jpg"/><Relationship Id="rId4" Type="http://schemas.openxmlformats.org/officeDocument/2006/relationships/image" Target="../media/image8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1.jpg"/><Relationship Id="rId4" Type="http://schemas.openxmlformats.org/officeDocument/2006/relationships/image" Target="../media/image8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105.png"/><Relationship Id="rId7" Type="http://schemas.openxmlformats.org/officeDocument/2006/relationships/image" Target="../media/image8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8.jp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9.png"/><Relationship Id="rId5" Type="http://schemas.openxmlformats.org/officeDocument/2006/relationships/image" Target="../media/image83.gif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audio" Target="../media/audio8.wav"/><Relationship Id="rId7" Type="http://schemas.openxmlformats.org/officeDocument/2006/relationships/image" Target="../media/image123.png"/><Relationship Id="rId12" Type="http://schemas.openxmlformats.org/officeDocument/2006/relationships/audio" Target="../media/audio9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audio" Target="../media/audio8.wav"/><Relationship Id="rId5" Type="http://schemas.openxmlformats.org/officeDocument/2006/relationships/image" Target="../media/image121.png"/><Relationship Id="rId10" Type="http://schemas.openxmlformats.org/officeDocument/2006/relationships/audio" Target="../media/audio7.wav"/><Relationship Id="rId4" Type="http://schemas.openxmlformats.org/officeDocument/2006/relationships/audio" Target="../media/audio9.wav"/><Relationship Id="rId9" Type="http://schemas.openxmlformats.org/officeDocument/2006/relationships/image" Target="../media/image12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audio" Target="../media/audio8.wav"/><Relationship Id="rId7" Type="http://schemas.openxmlformats.org/officeDocument/2006/relationships/image" Target="../media/image123.png"/><Relationship Id="rId12" Type="http://schemas.openxmlformats.org/officeDocument/2006/relationships/audio" Target="../media/audio9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audio" Target="../media/audio8.wav"/><Relationship Id="rId5" Type="http://schemas.openxmlformats.org/officeDocument/2006/relationships/image" Target="../media/image121.png"/><Relationship Id="rId10" Type="http://schemas.openxmlformats.org/officeDocument/2006/relationships/audio" Target="../media/audio7.wav"/><Relationship Id="rId4" Type="http://schemas.openxmlformats.org/officeDocument/2006/relationships/audio" Target="../media/audio9.wav"/><Relationship Id="rId9" Type="http://schemas.openxmlformats.org/officeDocument/2006/relationships/image" Target="../media/image12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audio" Target="../media/audio8.wav"/><Relationship Id="rId7" Type="http://schemas.openxmlformats.org/officeDocument/2006/relationships/image" Target="../media/image123.png"/><Relationship Id="rId12" Type="http://schemas.openxmlformats.org/officeDocument/2006/relationships/audio" Target="NUL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audio" Target="NULL"/><Relationship Id="rId5" Type="http://schemas.openxmlformats.org/officeDocument/2006/relationships/image" Target="../media/image121.png"/><Relationship Id="rId10" Type="http://schemas.openxmlformats.org/officeDocument/2006/relationships/audio" Target="NULL"/><Relationship Id="rId4" Type="http://schemas.openxmlformats.org/officeDocument/2006/relationships/audio" Target="../media/audio9.wav"/><Relationship Id="rId9" Type="http://schemas.openxmlformats.org/officeDocument/2006/relationships/image" Target="../media/image12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audio" Target="../media/audio8.wav"/><Relationship Id="rId7" Type="http://schemas.openxmlformats.org/officeDocument/2006/relationships/image" Target="../media/image123.png"/><Relationship Id="rId12" Type="http://schemas.openxmlformats.org/officeDocument/2006/relationships/audio" Target="NUL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audio" Target="NULL"/><Relationship Id="rId5" Type="http://schemas.openxmlformats.org/officeDocument/2006/relationships/image" Target="../media/image121.png"/><Relationship Id="rId10" Type="http://schemas.openxmlformats.org/officeDocument/2006/relationships/audio" Target="NULL"/><Relationship Id="rId4" Type="http://schemas.openxmlformats.org/officeDocument/2006/relationships/audio" Target="../media/audio9.wav"/><Relationship Id="rId9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2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tmp"/><Relationship Id="rId5" Type="http://schemas.openxmlformats.org/officeDocument/2006/relationships/slide" Target="slide2.xml"/><Relationship Id="rId4" Type="http://schemas.openxmlformats.org/officeDocument/2006/relationships/hyperlink" Target="https://pixabay.com/en/brick-red-brick-background-grunge-2248944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3.png"/><Relationship Id="rId18" Type="http://schemas.openxmlformats.org/officeDocument/2006/relationships/image" Target="../media/image45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56.png"/><Relationship Id="rId2" Type="http://schemas.openxmlformats.org/officeDocument/2006/relationships/image" Target="../media/image30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5" Type="http://schemas.openxmlformats.org/officeDocument/2006/relationships/image" Target="../media/image54.png"/><Relationship Id="rId10" Type="http://schemas.openxmlformats.org/officeDocument/2006/relationships/image" Target="../media/image38.png"/><Relationship Id="rId19" Type="http://schemas.openxmlformats.org/officeDocument/2006/relationships/image" Target="../media/image5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EBBE9F-5FF9-46DA-90ED-9AC58BC28E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6" t="23047" r="64255" b="28588"/>
          <a:stretch/>
        </p:blipFill>
        <p:spPr>
          <a:xfrm>
            <a:off x="152401" y="147234"/>
            <a:ext cx="11884024" cy="5369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231"/>
          <a:stretch/>
        </p:blipFill>
        <p:spPr>
          <a:xfrm>
            <a:off x="0" y="5351578"/>
            <a:ext cx="12192000" cy="1492898"/>
          </a:xfrm>
          <a:prstGeom prst="rect">
            <a:avLst/>
          </a:prstGeom>
        </p:spPr>
      </p:pic>
      <p:pic>
        <p:nvPicPr>
          <p:cNvPr id="4" name="Picture 2" descr="Free Clipart: Whiteboard | Mirek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742" y="1515302"/>
            <a:ext cx="4451118" cy="298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lipart - An Office Des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39" y="4457804"/>
            <a:ext cx="3841043" cy="2514283"/>
          </a:xfrm>
          <a:prstGeom prst="rect">
            <a:avLst/>
          </a:prstGeom>
        </p:spPr>
      </p:pic>
      <p:pic>
        <p:nvPicPr>
          <p:cNvPr id="7" name="Picture 6" descr="Laptop Clip Art at Clker.com - vector clip art online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992">
            <a:off x="8230682" y="4154605"/>
            <a:ext cx="909950" cy="908418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97" y="399897"/>
            <a:ext cx="1235896" cy="6179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277" y="491607"/>
            <a:ext cx="814435" cy="84419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388" y="81637"/>
            <a:ext cx="729826" cy="87853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 descr="Clipart - books - coloured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323" y="4171062"/>
            <a:ext cx="573484" cy="573484"/>
          </a:xfrm>
          <a:prstGeom prst="rect">
            <a:avLst/>
          </a:prstGeom>
        </p:spPr>
      </p:pic>
      <p:sp>
        <p:nvSpPr>
          <p:cNvPr id="13" name="AutoShape 6" descr="صحيفة الاتحاد - الجبال.. صاحبات المقام العال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8" name="Picture 14" descr="مجسم الكرة الارضية - حجم صغير - متجر برونز قطر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546" y="3395790"/>
            <a:ext cx="829090" cy="122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16" descr="الحديث إلى البحر علاج نفسي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54" name="Picture 30" descr="Tapestry clip rug, Picture #1203839 tapestry clip ru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58917">
            <a:off x="2472215" y="4720477"/>
            <a:ext cx="5085764" cy="2842687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KcKo EM GIF | Gfycat"/>
          <p:cNvPicPr>
            <a:picLocks noChangeAspect="1" noChangeArrowheads="1" noCrop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577" y="64554"/>
            <a:ext cx="1220270" cy="122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1459811" y="2754794"/>
            <a:ext cx="148247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905588" y="3316868"/>
            <a:ext cx="18473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grpSp>
        <p:nvGrpSpPr>
          <p:cNvPr id="31" name="Group 30"/>
          <p:cNvGrpSpPr/>
          <p:nvPr/>
        </p:nvGrpSpPr>
        <p:grpSpPr>
          <a:xfrm flipV="1">
            <a:off x="873402" y="203504"/>
            <a:ext cx="1896183" cy="1223873"/>
            <a:chOff x="881213" y="1267206"/>
            <a:chExt cx="2058067" cy="1341223"/>
          </a:xfrm>
        </p:grpSpPr>
        <p:pic>
          <p:nvPicPr>
            <p:cNvPr id="42" name="Picture 57" descr="Picture 57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81213" y="1267206"/>
              <a:ext cx="1816292" cy="134122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" name="TextBox 28">
              <a:hlinkClick r:id="rId18" action="ppaction://hlinksldjump"/>
            </p:cNvPr>
            <p:cNvSpPr txBox="1"/>
            <p:nvPr/>
          </p:nvSpPr>
          <p:spPr>
            <a:xfrm rot="10800000">
              <a:off x="1439989" y="1641852"/>
              <a:ext cx="1499291" cy="4047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khbar MT" pitchFamily="2" charset="-78"/>
                  <a:hlinkClick r:id="rId18" action="ppaction://hlinksldjump"/>
                </a:rPr>
                <a:t>القوانين</a:t>
              </a:r>
              <a:r>
                <a:rPr kumimoji="0" lang="ar-A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khbar MT" pitchFamily="2" charset="-78"/>
                </a:rPr>
                <a:t> الصفية</a:t>
              </a:r>
            </a:p>
          </p:txBody>
        </p:sp>
      </p:grpSp>
      <p:pic>
        <p:nvPicPr>
          <p:cNvPr id="1058" name="Picture 34" descr="8طرق بسيطة تستطيع تعزيز مناعتك ومواجهة كورونا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51" y="1499624"/>
            <a:ext cx="1823658" cy="121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7">
            <a:extLst>
              <a:ext uri="{FF2B5EF4-FFF2-40B4-BE49-F238E27FC236}">
                <a16:creationId xmlns:a16="http://schemas.microsoft.com/office/drawing/2014/main" id="{9AC0E1B3-95DE-47F9-B0C6-B6EB83BA6C4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7133" y="3234071"/>
            <a:ext cx="1842868" cy="3738016"/>
          </a:xfrm>
          <a:prstGeom prst="rect">
            <a:avLst/>
          </a:prstGeom>
        </p:spPr>
      </p:pic>
      <p:pic>
        <p:nvPicPr>
          <p:cNvPr id="34" name="Picture 4" descr="Image result for ‫الشارقة و رأس الخيمة‬‎">
            <a:hlinkClick r:id="rId24"/>
            <a:extLst>
              <a:ext uri="{FF2B5EF4-FFF2-40B4-BE49-F238E27FC236}">
                <a16:creationId xmlns:a16="http://schemas.microsoft.com/office/drawing/2014/main" id="{0E3CEDE4-503F-4019-AC81-49B6A5AD1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0" r="31321"/>
          <a:stretch/>
        </p:blipFill>
        <p:spPr bwMode="auto">
          <a:xfrm>
            <a:off x="4612227" y="477674"/>
            <a:ext cx="1039449" cy="83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">
            <a:extLst>
              <a:ext uri="{FF2B5EF4-FFF2-40B4-BE49-F238E27FC236}">
                <a16:creationId xmlns:a16="http://schemas.microsoft.com/office/drawing/2014/main" id="{AEF7E2DF-484F-4FFB-A509-603081846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074" y="1585166"/>
            <a:ext cx="445451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7429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اليوم : الاثنين</a:t>
            </a:r>
          </a:p>
          <a:p>
            <a:pPr algn="ctr" defTabSz="742950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التاريخ:1-2-2021</a:t>
            </a:r>
          </a:p>
          <a:p>
            <a:pPr algn="ctr" defTabSz="742950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صفي الرائع: الثالث الأساسي</a:t>
            </a:r>
          </a:p>
          <a:p>
            <a:pPr algn="ctr" defTabSz="742950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المادة : التربية الاخلاقية</a:t>
            </a:r>
          </a:p>
          <a:p>
            <a:pPr algn="r" defTabSz="7429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ar-AE" altLang="en-US" sz="3200" b="1" dirty="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3"/>
    </mc:Choice>
    <mc:Fallback xmlns="">
      <p:transition spd="slow" advTm="670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سؤال">
            <a:extLst>
              <a:ext uri="{FF2B5EF4-FFF2-40B4-BE49-F238E27FC236}">
                <a16:creationId xmlns:a16="http://schemas.microsoft.com/office/drawing/2014/main" id="{7B62798F-CCBA-4CB4-9E2C-55D596A1027C}"/>
              </a:ext>
            </a:extLst>
          </p:cNvPr>
          <p:cNvSpPr/>
          <p:nvPr/>
        </p:nvSpPr>
        <p:spPr>
          <a:xfrm>
            <a:off x="3423264" y="313514"/>
            <a:ext cx="5540547" cy="129175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444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واجباتي نحو الضيوف</a:t>
            </a:r>
            <a:endParaRPr lang="en-US" sz="444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خطأ 1">
            <a:extLst>
              <a:ext uri="{FF2B5EF4-FFF2-40B4-BE49-F238E27FC236}">
                <a16:creationId xmlns:a16="http://schemas.microsoft.com/office/drawing/2014/main" id="{C89F594B-1C0B-4277-A7D2-EDD9B92F9B89}"/>
              </a:ext>
            </a:extLst>
          </p:cNvPr>
          <p:cNvSpPr/>
          <p:nvPr/>
        </p:nvSpPr>
        <p:spPr>
          <a:xfrm>
            <a:off x="4356063" y="2419503"/>
            <a:ext cx="3915339" cy="6891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4000" b="1" dirty="0">
                <a:solidFill>
                  <a:srgbClr val="002060"/>
                </a:solidFill>
              </a:rPr>
              <a:t>ازعجهم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4258965" y="4113111"/>
            <a:ext cx="3915339" cy="6891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4000" b="1" dirty="0">
                <a:solidFill>
                  <a:srgbClr val="002060"/>
                </a:solidFill>
              </a:rPr>
              <a:t>اخرج عنهم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4258965" y="3220198"/>
            <a:ext cx="3915339" cy="6891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4000" b="1" dirty="0">
                <a:solidFill>
                  <a:srgbClr val="002060"/>
                </a:solidFill>
              </a:rPr>
              <a:t>ارحب بهم واحترمهم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5479095" y="4772249"/>
            <a:ext cx="2160928" cy="762000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SA" sz="4000" b="1" dirty="0"/>
              <a:t>التالي</a:t>
            </a:r>
            <a:endParaRPr lang="en-US" sz="4000" b="1" dirty="0"/>
          </a:p>
        </p:txBody>
      </p:sp>
      <p:sp>
        <p:nvSpPr>
          <p:cNvPr id="9" name="صحيح">
            <a:extLst>
              <a:ext uri="{FF2B5EF4-FFF2-40B4-BE49-F238E27FC236}">
                <a16:creationId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8242353" y="2325013"/>
            <a:ext cx="760239" cy="7836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1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8174309" y="3241977"/>
            <a:ext cx="760239" cy="7836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2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id="{87BF325B-3B70-4214-9880-7DA51D9C31D0}"/>
              </a:ext>
            </a:extLst>
          </p:cNvPr>
          <p:cNvSpPr/>
          <p:nvPr/>
        </p:nvSpPr>
        <p:spPr>
          <a:xfrm>
            <a:off x="8174304" y="4113111"/>
            <a:ext cx="760239" cy="7836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3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9F6CE45-536C-4153-9526-CDB7756BC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12" y="2848538"/>
            <a:ext cx="2800414" cy="3164636"/>
          </a:xfrm>
          <a:prstGeom prst="rect">
            <a:avLst/>
          </a:prstGeom>
        </p:spPr>
      </p:pic>
      <p:pic>
        <p:nvPicPr>
          <p:cNvPr id="13" name="Picture 2" descr="جريدة الرياض | قبيلة في الربع الخالي تتحدث لغة «غير مكتوبة» تحتاج لمترجم  لفك طلاسمها!!">
            <a:extLst>
              <a:ext uri="{FF2B5EF4-FFF2-40B4-BE49-F238E27FC236}">
                <a16:creationId xmlns:a16="http://schemas.microsoft.com/office/drawing/2014/main" id="{7CBE2943-763B-4C24-947C-A15AF328E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743" y="1046922"/>
            <a:ext cx="2300253" cy="27777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44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سؤال">
            <a:extLst>
              <a:ext uri="{FF2B5EF4-FFF2-40B4-BE49-F238E27FC236}">
                <a16:creationId xmlns:a16="http://schemas.microsoft.com/office/drawing/2014/main" id="{7B62798F-CCBA-4CB4-9E2C-55D596A1027C}"/>
              </a:ext>
            </a:extLst>
          </p:cNvPr>
          <p:cNvSpPr/>
          <p:nvPr/>
        </p:nvSpPr>
        <p:spPr>
          <a:xfrm>
            <a:off x="4385331" y="265037"/>
            <a:ext cx="5394773" cy="1399265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444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نشاهد التنوع الثقافي  في </a:t>
            </a:r>
            <a:endParaRPr lang="en-US" sz="444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خطأ 1">
            <a:extLst>
              <a:ext uri="{FF2B5EF4-FFF2-40B4-BE49-F238E27FC236}">
                <a16:creationId xmlns:a16="http://schemas.microsoft.com/office/drawing/2014/main" id="{C89F594B-1C0B-4277-A7D2-EDD9B92F9B89}"/>
              </a:ext>
            </a:extLst>
          </p:cNvPr>
          <p:cNvSpPr/>
          <p:nvPr/>
        </p:nvSpPr>
        <p:spPr>
          <a:xfrm>
            <a:off x="4716823" y="3014691"/>
            <a:ext cx="3915339" cy="6891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4400" b="1" dirty="0">
                <a:solidFill>
                  <a:srgbClr val="002060"/>
                </a:solidFill>
              </a:rPr>
              <a:t>الخواء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4963824" y="2122861"/>
            <a:ext cx="3915339" cy="6891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4400" b="1" dirty="0">
                <a:solidFill>
                  <a:srgbClr val="002060"/>
                </a:solidFill>
              </a:rPr>
              <a:t>الماء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4832504" y="4005664"/>
            <a:ext cx="3915339" cy="6891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4400" b="1" dirty="0">
                <a:solidFill>
                  <a:srgbClr val="002060"/>
                </a:solidFill>
              </a:rPr>
              <a:t>المراكز التجارية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5786213" y="5914445"/>
            <a:ext cx="988974" cy="762000"/>
          </a:xfrm>
          <a:prstGeom prst="leftArrow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SA" sz="1893" b="1" dirty="0"/>
              <a:t>التالي</a:t>
            </a:r>
            <a:endParaRPr lang="en-US" sz="1893" b="1" dirty="0"/>
          </a:p>
        </p:txBody>
      </p:sp>
      <p:sp>
        <p:nvSpPr>
          <p:cNvPr id="9" name="صحيح">
            <a:extLst>
              <a:ext uri="{FF2B5EF4-FFF2-40B4-BE49-F238E27FC236}">
                <a16:creationId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8512536" y="3921222"/>
            <a:ext cx="760239" cy="78360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4400" b="1" dirty="0">
                <a:solidFill>
                  <a:srgbClr val="002060"/>
                </a:solidFill>
              </a:rPr>
              <a:t>3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8401951" y="2075615"/>
            <a:ext cx="760239" cy="78360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4400" b="1" dirty="0">
                <a:solidFill>
                  <a:srgbClr val="002060"/>
                </a:solidFill>
              </a:rPr>
              <a:t>1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id="{87BF325B-3B70-4214-9880-7DA51D9C31D0}"/>
              </a:ext>
            </a:extLst>
          </p:cNvPr>
          <p:cNvSpPr/>
          <p:nvPr/>
        </p:nvSpPr>
        <p:spPr>
          <a:xfrm>
            <a:off x="8401950" y="3015385"/>
            <a:ext cx="760239" cy="78360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4400" b="1" dirty="0">
                <a:solidFill>
                  <a:srgbClr val="002060"/>
                </a:solidFill>
              </a:rPr>
              <a:t>2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9F6CE45-536C-4153-9526-CDB7756BC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12" y="2848538"/>
            <a:ext cx="2800414" cy="3164636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B564210-8B97-478B-90BD-B27F312D32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t="6545" r="31190" b="170"/>
          <a:stretch/>
        </p:blipFill>
        <p:spPr>
          <a:xfrm>
            <a:off x="1373976" y="1178034"/>
            <a:ext cx="1938863" cy="22668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2427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سؤال">
            <a:extLst>
              <a:ext uri="{FF2B5EF4-FFF2-40B4-BE49-F238E27FC236}">
                <a16:creationId xmlns:a16="http://schemas.microsoft.com/office/drawing/2014/main" id="{7B62798F-CCBA-4CB4-9E2C-55D596A1027C}"/>
              </a:ext>
            </a:extLst>
          </p:cNvPr>
          <p:cNvSpPr/>
          <p:nvPr/>
        </p:nvSpPr>
        <p:spPr>
          <a:xfrm>
            <a:off x="3423264" y="313514"/>
            <a:ext cx="5540547" cy="129175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444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يحتفل بالتنوع الثقافي في</a:t>
            </a:r>
            <a:endParaRPr lang="en-US" sz="444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خطأ 1">
            <a:extLst>
              <a:ext uri="{FF2B5EF4-FFF2-40B4-BE49-F238E27FC236}">
                <a16:creationId xmlns:a16="http://schemas.microsoft.com/office/drawing/2014/main" id="{C89F594B-1C0B-4277-A7D2-EDD9B92F9B89}"/>
              </a:ext>
            </a:extLst>
          </p:cNvPr>
          <p:cNvSpPr/>
          <p:nvPr/>
        </p:nvSpPr>
        <p:spPr>
          <a:xfrm>
            <a:off x="4356063" y="2419503"/>
            <a:ext cx="3915339" cy="6891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4000" b="1" dirty="0">
                <a:solidFill>
                  <a:srgbClr val="002060"/>
                </a:solidFill>
              </a:rPr>
              <a:t>المستشفى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4258965" y="4113111"/>
            <a:ext cx="3915339" cy="6891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4000" b="1" dirty="0">
                <a:solidFill>
                  <a:srgbClr val="002060"/>
                </a:solidFill>
              </a:rPr>
              <a:t>الماء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4258965" y="3220198"/>
            <a:ext cx="3915339" cy="6891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4000" b="1" dirty="0">
                <a:solidFill>
                  <a:srgbClr val="002060"/>
                </a:solidFill>
              </a:rPr>
              <a:t>الأعياد والمهرجانات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5479095" y="4772249"/>
            <a:ext cx="2160928" cy="762000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SA" sz="4000" b="1" dirty="0"/>
              <a:t>التالي</a:t>
            </a:r>
            <a:endParaRPr lang="en-US" sz="4000" b="1" dirty="0"/>
          </a:p>
        </p:txBody>
      </p:sp>
      <p:sp>
        <p:nvSpPr>
          <p:cNvPr id="9" name="صحيح">
            <a:extLst>
              <a:ext uri="{FF2B5EF4-FFF2-40B4-BE49-F238E27FC236}">
                <a16:creationId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8242353" y="2325013"/>
            <a:ext cx="760239" cy="7836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1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8174309" y="3241977"/>
            <a:ext cx="760239" cy="7836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2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id="{87BF325B-3B70-4214-9880-7DA51D9C31D0}"/>
              </a:ext>
            </a:extLst>
          </p:cNvPr>
          <p:cNvSpPr/>
          <p:nvPr/>
        </p:nvSpPr>
        <p:spPr>
          <a:xfrm>
            <a:off x="8174304" y="4113111"/>
            <a:ext cx="760239" cy="7836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3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9F6CE45-536C-4153-9526-CDB7756BC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12" y="2848538"/>
            <a:ext cx="2800414" cy="3164636"/>
          </a:xfrm>
          <a:prstGeom prst="rect">
            <a:avLst/>
          </a:prstGeom>
        </p:spPr>
      </p:pic>
      <p:pic>
        <p:nvPicPr>
          <p:cNvPr id="13" name="Picture 2" descr="جريدة الرياض | قبيلة في الربع الخالي تتحدث لغة «غير مكتوبة» تحتاج لمترجم  لفك طلاسمها!!">
            <a:extLst>
              <a:ext uri="{FF2B5EF4-FFF2-40B4-BE49-F238E27FC236}">
                <a16:creationId xmlns:a16="http://schemas.microsoft.com/office/drawing/2014/main" id="{7CBE2943-763B-4C24-947C-A15AF328E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743" y="1046922"/>
            <a:ext cx="2300253" cy="27777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0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8595" y="394163"/>
            <a:ext cx="3120410" cy="2551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24518" y="836359"/>
            <a:ext cx="3308049" cy="1193525"/>
          </a:xfrm>
          <a:prstGeom prst="rect">
            <a:avLst/>
          </a:prstGeom>
          <a:noFill/>
        </p:spPr>
        <p:txBody>
          <a:bodyPr wrap="square" lIns="84702" tIns="42351" rIns="84702" bIns="42351" rtlCol="0">
            <a:spAutoFit/>
          </a:bodyPr>
          <a:lstStyle/>
          <a:p>
            <a:pPr algn="ctr" rtl="1"/>
            <a:r>
              <a:rPr lang="ar-AE" sz="3600" dirty="0">
                <a:solidFill>
                  <a:srgbClr val="FF0000"/>
                </a:solidFill>
                <a:cs typeface="PT Bold Heading" panose="02010400000000000000" pitchFamily="2" charset="-78"/>
              </a:rPr>
              <a:t>استراتيجية</a:t>
            </a:r>
          </a:p>
          <a:p>
            <a:pPr algn="ctr" rtl="1"/>
            <a:r>
              <a:rPr lang="ar-AE" sz="3600" dirty="0">
                <a:solidFill>
                  <a:srgbClr val="FF0000"/>
                </a:solidFill>
                <a:cs typeface="PT Bold Heading" panose="02010400000000000000" pitchFamily="2" charset="-78"/>
              </a:rPr>
              <a:t> تدوير القرص: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F4789-1582-45AF-BA13-1D2844794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85"/>
          <a:stretch/>
        </p:blipFill>
        <p:spPr>
          <a:xfrm>
            <a:off x="1587136" y="1134692"/>
            <a:ext cx="6437897" cy="3790599"/>
          </a:xfrm>
          <a:prstGeom prst="rect">
            <a:avLst/>
          </a:prstGeom>
        </p:spPr>
      </p:pic>
      <p:sp>
        <p:nvSpPr>
          <p:cNvPr id="6" name="السؤال">
            <a:extLst>
              <a:ext uri="{FF2B5EF4-FFF2-40B4-BE49-F238E27FC236}">
                <a16:creationId xmlns:a16="http://schemas.microsoft.com/office/drawing/2014/main" id="{BBA73A5C-7EAC-4100-9E6A-ED5D54C526BF}"/>
              </a:ext>
            </a:extLst>
          </p:cNvPr>
          <p:cNvSpPr/>
          <p:nvPr/>
        </p:nvSpPr>
        <p:spPr>
          <a:xfrm>
            <a:off x="1981597" y="535412"/>
            <a:ext cx="4983956" cy="1134692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التهيئة الحافزة</a:t>
            </a:r>
          </a:p>
        </p:txBody>
      </p:sp>
    </p:spTree>
    <p:extLst>
      <p:ext uri="{BB962C8B-B14F-4D97-AF65-F5344CB8AC3E}">
        <p14:creationId xmlns:p14="http://schemas.microsoft.com/office/powerpoint/2010/main" val="258074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">
            <a:extLst>
              <a:ext uri="{FF2B5EF4-FFF2-40B4-BE49-F238E27FC236}">
                <a16:creationId xmlns:a16="http://schemas.microsoft.com/office/drawing/2014/main" id="{D40854B3-7181-4797-8793-E6FF00A29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713444"/>
            <a:ext cx="9144000" cy="5939387"/>
          </a:xfrm>
          <a:prstGeom prst="rect">
            <a:avLst/>
          </a:prstGeom>
        </p:spPr>
      </p:pic>
      <p:grpSp>
        <p:nvGrpSpPr>
          <p:cNvPr id="25" name="Tekhnologic Logo">
            <a:extLst>
              <a:ext uri="{FF2B5EF4-FFF2-40B4-BE49-F238E27FC236}">
                <a16:creationId xmlns:a16="http://schemas.microsoft.com/office/drawing/2014/main" id="{C5D662CC-1BE3-434A-87C6-6DCBC37C88A8}"/>
              </a:ext>
            </a:extLst>
          </p:cNvPr>
          <p:cNvGrpSpPr/>
          <p:nvPr/>
        </p:nvGrpSpPr>
        <p:grpSpPr>
          <a:xfrm>
            <a:off x="4383483" y="5704189"/>
            <a:ext cx="618782" cy="135000"/>
            <a:chOff x="5464435" y="6630924"/>
            <a:chExt cx="825043" cy="180000"/>
          </a:xfrm>
        </p:grpSpPr>
        <p:pic>
          <p:nvPicPr>
            <p:cNvPr id="26" name="Image">
              <a:extLst>
                <a:ext uri="{FF2B5EF4-FFF2-40B4-BE49-F238E27FC236}">
                  <a16:creationId xmlns:a16="http://schemas.microsoft.com/office/drawing/2014/main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27" name="Text">
              <a:extLst>
                <a:ext uri="{FF2B5EF4-FFF2-40B4-BE49-F238E27FC236}">
                  <a16:creationId xmlns:a16="http://schemas.microsoft.com/office/drawing/2014/main" id="{8C8A5E28-D2DF-40B5-802B-38576B3EE85E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675" b="1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2261270" y="850170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4016270" y="260517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Spinning Wheel 9">
            <a:extLst>
              <a:ext uri="{FF2B5EF4-FFF2-40B4-BE49-F238E27FC236}">
                <a16:creationId xmlns:a16="http://schemas.microsoft.com/office/drawing/2014/main" id="{E7524A9C-FCBF-4C84-9987-95FF89E2E4FB}"/>
              </a:ext>
            </a:extLst>
          </p:cNvPr>
          <p:cNvGrpSpPr/>
          <p:nvPr/>
        </p:nvGrpSpPr>
        <p:grpSpPr>
          <a:xfrm>
            <a:off x="2396270" y="985171"/>
            <a:ext cx="4590000" cy="4595042"/>
            <a:chOff x="3036000" y="369001"/>
            <a:chExt cx="6120000" cy="6126723"/>
          </a:xfrm>
        </p:grpSpPr>
        <p:sp>
          <p:nvSpPr>
            <p:cNvPr id="44" name="Segment 1">
              <a:extLst>
                <a:ext uri="{FF2B5EF4-FFF2-40B4-BE49-F238E27FC236}">
                  <a16:creationId xmlns:a16="http://schemas.microsoft.com/office/drawing/2014/main" id="{73C3B758-F44E-4548-B231-456A94139379}"/>
                </a:ext>
              </a:extLst>
            </p:cNvPr>
            <p:cNvSpPr/>
            <p:nvPr/>
          </p:nvSpPr>
          <p:spPr>
            <a:xfrm>
              <a:off x="6096000" y="369001"/>
              <a:ext cx="1963088" cy="2399211"/>
            </a:xfrm>
            <a:custGeom>
              <a:avLst/>
              <a:gdLst>
                <a:gd name="connsiteX0" fmla="*/ 0 w 1963088"/>
                <a:gd name="connsiteY0" fmla="*/ 0 h 2399211"/>
                <a:gd name="connsiteX1" fmla="*/ 1946444 w 1963088"/>
                <a:gd name="connsiteY1" fmla="*/ 698755 h 2399211"/>
                <a:gd name="connsiteX2" fmla="*/ 1963088 w 1963088"/>
                <a:gd name="connsiteY2" fmla="*/ 713882 h 2399211"/>
                <a:gd name="connsiteX3" fmla="*/ 548929 w 1963088"/>
                <a:gd name="connsiteY3" fmla="*/ 2399211 h 2399211"/>
                <a:gd name="connsiteX4" fmla="*/ 482501 w 1963088"/>
                <a:gd name="connsiteY4" fmla="*/ 2344403 h 2399211"/>
                <a:gd name="connsiteX5" fmla="*/ 0 w 1963088"/>
                <a:gd name="connsiteY5" fmla="*/ 2197019 h 2399211"/>
                <a:gd name="connsiteX6" fmla="*/ 0 w 1963088"/>
                <a:gd name="connsiteY6" fmla="*/ 0 h 2399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3088" h="2399211">
                  <a:moveTo>
                    <a:pt x="0" y="0"/>
                  </a:moveTo>
                  <a:cubicBezTo>
                    <a:pt x="739371" y="0"/>
                    <a:pt x="1417496" y="262228"/>
                    <a:pt x="1946444" y="698755"/>
                  </a:cubicBezTo>
                  <a:lnTo>
                    <a:pt x="1963088" y="713882"/>
                  </a:lnTo>
                  <a:lnTo>
                    <a:pt x="548929" y="2399211"/>
                  </a:lnTo>
                  <a:lnTo>
                    <a:pt x="482501" y="2344403"/>
                  </a:lnTo>
                  <a:cubicBezTo>
                    <a:pt x="344768" y="2251352"/>
                    <a:pt x="178729" y="2197019"/>
                    <a:pt x="0" y="21970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45" name="Segment 9">
              <a:extLst>
                <a:ext uri="{FF2B5EF4-FFF2-40B4-BE49-F238E27FC236}">
                  <a16:creationId xmlns:a16="http://schemas.microsoft.com/office/drawing/2014/main" id="{78C1E09E-8817-496E-B8B1-779D5254666D}"/>
                </a:ext>
              </a:extLst>
            </p:cNvPr>
            <p:cNvSpPr/>
            <p:nvPr/>
          </p:nvSpPr>
          <p:spPr>
            <a:xfrm>
              <a:off x="4120914" y="369091"/>
              <a:ext cx="1971487" cy="2409432"/>
            </a:xfrm>
            <a:custGeom>
              <a:avLst/>
              <a:gdLst>
                <a:gd name="connsiteX0" fmla="*/ 1971487 w 1971487"/>
                <a:gd name="connsiteY0" fmla="*/ 0 h 2409432"/>
                <a:gd name="connsiteX1" fmla="*/ 1971487 w 1971487"/>
                <a:gd name="connsiteY1" fmla="*/ 2197110 h 2409432"/>
                <a:gd name="connsiteX2" fmla="*/ 1886852 w 1971487"/>
                <a:gd name="connsiteY2" fmla="*/ 2201383 h 2409432"/>
                <a:gd name="connsiteX3" fmla="*/ 1492586 w 1971487"/>
                <a:gd name="connsiteY3" fmla="*/ 2344312 h 2409432"/>
                <a:gd name="connsiteX4" fmla="*/ 1413660 w 1971487"/>
                <a:gd name="connsiteY4" fmla="*/ 2409432 h 2409432"/>
                <a:gd name="connsiteX5" fmla="*/ 0 w 1971487"/>
                <a:gd name="connsiteY5" fmla="*/ 724697 h 2409432"/>
                <a:gd name="connsiteX6" fmla="*/ 28643 w 1971487"/>
                <a:gd name="connsiteY6" fmla="*/ 698664 h 2409432"/>
                <a:gd name="connsiteX7" fmla="*/ 1817620 w 1971487"/>
                <a:gd name="connsiteY7" fmla="*/ 3891 h 2409432"/>
                <a:gd name="connsiteX8" fmla="*/ 1971487 w 1971487"/>
                <a:gd name="connsiteY8" fmla="*/ 0 h 240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1487" h="2409432">
                  <a:moveTo>
                    <a:pt x="1971487" y="0"/>
                  </a:moveTo>
                  <a:lnTo>
                    <a:pt x="1971487" y="2197110"/>
                  </a:lnTo>
                  <a:lnTo>
                    <a:pt x="1886852" y="2201383"/>
                  </a:lnTo>
                  <a:cubicBezTo>
                    <a:pt x="1741798" y="2216115"/>
                    <a:pt x="1607364" y="2266770"/>
                    <a:pt x="1492586" y="2344312"/>
                  </a:cubicBezTo>
                  <a:lnTo>
                    <a:pt x="1413660" y="2409432"/>
                  </a:lnTo>
                  <a:lnTo>
                    <a:pt x="0" y="724697"/>
                  </a:lnTo>
                  <a:lnTo>
                    <a:pt x="28643" y="698664"/>
                  </a:lnTo>
                  <a:cubicBezTo>
                    <a:pt x="519810" y="293318"/>
                    <a:pt x="1139602" y="38259"/>
                    <a:pt x="1817620" y="3891"/>
                  </a:cubicBezTo>
                  <a:lnTo>
                    <a:pt x="197148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47" name="Segment 2">
              <a:extLst>
                <a:ext uri="{FF2B5EF4-FFF2-40B4-BE49-F238E27FC236}">
                  <a16:creationId xmlns:a16="http://schemas.microsoft.com/office/drawing/2014/main" id="{9340DA5E-4C01-4B48-ADAA-43F711A5480B}"/>
                </a:ext>
              </a:extLst>
            </p:cNvPr>
            <p:cNvSpPr/>
            <p:nvPr/>
          </p:nvSpPr>
          <p:spPr>
            <a:xfrm>
              <a:off x="6647707" y="1085306"/>
              <a:ext cx="2460655" cy="2189899"/>
            </a:xfrm>
            <a:custGeom>
              <a:avLst/>
              <a:gdLst>
                <a:gd name="connsiteX0" fmla="*/ 1414048 w 2460655"/>
                <a:gd name="connsiteY0" fmla="*/ 0 h 2189899"/>
                <a:gd name="connsiteX1" fmla="*/ 1612041 w 2460655"/>
                <a:gd name="connsiteY1" fmla="*/ 179948 h 2189899"/>
                <a:gd name="connsiteX2" fmla="*/ 2446126 w 2460655"/>
                <a:gd name="connsiteY2" fmla="*/ 1726998 h 2189899"/>
                <a:gd name="connsiteX3" fmla="*/ 2460655 w 2460655"/>
                <a:gd name="connsiteY3" fmla="*/ 1808355 h 2189899"/>
                <a:gd name="connsiteX4" fmla="*/ 296814 w 2460655"/>
                <a:gd name="connsiteY4" fmla="*/ 2189899 h 2189899"/>
                <a:gd name="connsiteX5" fmla="*/ 293742 w 2460655"/>
                <a:gd name="connsiteY5" fmla="*/ 2169774 h 2189899"/>
                <a:gd name="connsiteX6" fmla="*/ 58514 w 2460655"/>
                <a:gd name="connsiteY6" fmla="*/ 1733475 h 2189899"/>
                <a:gd name="connsiteX7" fmla="*/ 0 w 2460655"/>
                <a:gd name="connsiteY7" fmla="*/ 1685197 h 2189899"/>
                <a:gd name="connsiteX8" fmla="*/ 1414048 w 2460655"/>
                <a:gd name="connsiteY8" fmla="*/ 0 h 2189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60655" h="2189899">
                  <a:moveTo>
                    <a:pt x="1414048" y="0"/>
                  </a:moveTo>
                  <a:lnTo>
                    <a:pt x="1612041" y="179948"/>
                  </a:lnTo>
                  <a:cubicBezTo>
                    <a:pt x="2027354" y="595262"/>
                    <a:pt x="2323840" y="1129403"/>
                    <a:pt x="2446126" y="1726998"/>
                  </a:cubicBezTo>
                  <a:lnTo>
                    <a:pt x="2460655" y="1808355"/>
                  </a:lnTo>
                  <a:lnTo>
                    <a:pt x="296814" y="2189899"/>
                  </a:lnTo>
                  <a:lnTo>
                    <a:pt x="293742" y="2169774"/>
                  </a:lnTo>
                  <a:cubicBezTo>
                    <a:pt x="259255" y="2001241"/>
                    <a:pt x="175641" y="1850602"/>
                    <a:pt x="58514" y="1733475"/>
                  </a:cubicBezTo>
                  <a:lnTo>
                    <a:pt x="0" y="1685197"/>
                  </a:lnTo>
                  <a:lnTo>
                    <a:pt x="1414048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49" name="Segment 8">
              <a:extLst>
                <a:ext uri="{FF2B5EF4-FFF2-40B4-BE49-F238E27FC236}">
                  <a16:creationId xmlns:a16="http://schemas.microsoft.com/office/drawing/2014/main" id="{3C76029B-4262-4C24-94C9-97ABBCFB49BE}"/>
                </a:ext>
              </a:extLst>
            </p:cNvPr>
            <p:cNvSpPr/>
            <p:nvPr/>
          </p:nvSpPr>
          <p:spPr>
            <a:xfrm>
              <a:off x="3081320" y="1096211"/>
              <a:ext cx="2450477" cy="2192046"/>
            </a:xfrm>
            <a:custGeom>
              <a:avLst/>
              <a:gdLst>
                <a:gd name="connsiteX0" fmla="*/ 1036927 w 2450477"/>
                <a:gd name="connsiteY0" fmla="*/ 0 h 2192046"/>
                <a:gd name="connsiteX1" fmla="*/ 2450477 w 2450477"/>
                <a:gd name="connsiteY1" fmla="*/ 1684603 h 2192046"/>
                <a:gd name="connsiteX2" fmla="*/ 2404461 w 2450477"/>
                <a:gd name="connsiteY2" fmla="*/ 1722569 h 2192046"/>
                <a:gd name="connsiteX3" fmla="*/ 2169233 w 2450477"/>
                <a:gd name="connsiteY3" fmla="*/ 2158868 h 2192046"/>
                <a:gd name="connsiteX4" fmla="*/ 2164169 w 2450477"/>
                <a:gd name="connsiteY4" fmla="*/ 2192046 h 2192046"/>
                <a:gd name="connsiteX5" fmla="*/ 0 w 2450477"/>
                <a:gd name="connsiteY5" fmla="*/ 1810444 h 2192046"/>
                <a:gd name="connsiteX6" fmla="*/ 16849 w 2450477"/>
                <a:gd name="connsiteY6" fmla="*/ 1716092 h 2192046"/>
                <a:gd name="connsiteX7" fmla="*/ 850934 w 2450477"/>
                <a:gd name="connsiteY7" fmla="*/ 169042 h 2192046"/>
                <a:gd name="connsiteX8" fmla="*/ 1036927 w 2450477"/>
                <a:gd name="connsiteY8" fmla="*/ 0 h 219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0477" h="2192046">
                  <a:moveTo>
                    <a:pt x="1036927" y="0"/>
                  </a:moveTo>
                  <a:lnTo>
                    <a:pt x="2450477" y="1684603"/>
                  </a:lnTo>
                  <a:lnTo>
                    <a:pt x="2404461" y="1722569"/>
                  </a:lnTo>
                  <a:cubicBezTo>
                    <a:pt x="2287335" y="1839696"/>
                    <a:pt x="2203720" y="1990335"/>
                    <a:pt x="2169233" y="2158868"/>
                  </a:cubicBezTo>
                  <a:lnTo>
                    <a:pt x="2164169" y="2192046"/>
                  </a:lnTo>
                  <a:lnTo>
                    <a:pt x="0" y="1810444"/>
                  </a:lnTo>
                  <a:lnTo>
                    <a:pt x="16849" y="1716092"/>
                  </a:lnTo>
                  <a:cubicBezTo>
                    <a:pt x="139135" y="1118497"/>
                    <a:pt x="435621" y="584356"/>
                    <a:pt x="850934" y="169042"/>
                  </a:cubicBezTo>
                  <a:lnTo>
                    <a:pt x="1036927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50" name="Segment 3">
              <a:extLst>
                <a:ext uri="{FF2B5EF4-FFF2-40B4-BE49-F238E27FC236}">
                  <a16:creationId xmlns:a16="http://schemas.microsoft.com/office/drawing/2014/main" id="{618587A5-BBA0-48A8-833F-6F34460676CA}"/>
                </a:ext>
              </a:extLst>
            </p:cNvPr>
            <p:cNvSpPr/>
            <p:nvPr/>
          </p:nvSpPr>
          <p:spPr>
            <a:xfrm>
              <a:off x="6839828" y="2897204"/>
              <a:ext cx="2316172" cy="2061390"/>
            </a:xfrm>
            <a:custGeom>
              <a:avLst/>
              <a:gdLst>
                <a:gd name="connsiteX0" fmla="*/ 2269166 w 2316172"/>
                <a:gd name="connsiteY0" fmla="*/ 0 h 2061390"/>
                <a:gd name="connsiteX1" fmla="*/ 2280914 w 2316172"/>
                <a:gd name="connsiteY1" fmla="*/ 65788 h 2061390"/>
                <a:gd name="connsiteX2" fmla="*/ 2316172 w 2316172"/>
                <a:gd name="connsiteY2" fmla="*/ 531796 h 2061390"/>
                <a:gd name="connsiteX3" fmla="*/ 1946846 w 2316172"/>
                <a:gd name="connsiteY3" fmla="*/ 1990374 h 2061390"/>
                <a:gd name="connsiteX4" fmla="*/ 1903703 w 2316172"/>
                <a:gd name="connsiteY4" fmla="*/ 2061390 h 2061390"/>
                <a:gd name="connsiteX5" fmla="*/ 0 w 2316172"/>
                <a:gd name="connsiteY5" fmla="*/ 962286 h 2061390"/>
                <a:gd name="connsiteX6" fmla="*/ 51336 w 2316172"/>
                <a:gd name="connsiteY6" fmla="*/ 867707 h 2061390"/>
                <a:gd name="connsiteX7" fmla="*/ 119153 w 2316172"/>
                <a:gd name="connsiteY7" fmla="*/ 531796 h 2061390"/>
                <a:gd name="connsiteX8" fmla="*/ 114698 w 2316172"/>
                <a:gd name="connsiteY8" fmla="*/ 443561 h 2061390"/>
                <a:gd name="connsiteX9" fmla="*/ 105235 w 2316172"/>
                <a:gd name="connsiteY9" fmla="*/ 381560 h 2061390"/>
                <a:gd name="connsiteX10" fmla="*/ 2269166 w 2316172"/>
                <a:gd name="connsiteY10" fmla="*/ 0 h 206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6172" h="2061390">
                  <a:moveTo>
                    <a:pt x="2269166" y="0"/>
                  </a:moveTo>
                  <a:lnTo>
                    <a:pt x="2280914" y="65788"/>
                  </a:lnTo>
                  <a:cubicBezTo>
                    <a:pt x="2304131" y="217735"/>
                    <a:pt x="2316172" y="373359"/>
                    <a:pt x="2316172" y="531796"/>
                  </a:cubicBezTo>
                  <a:cubicBezTo>
                    <a:pt x="2316172" y="1059918"/>
                    <a:pt x="2182382" y="1556792"/>
                    <a:pt x="1946846" y="1990374"/>
                  </a:cubicBezTo>
                  <a:lnTo>
                    <a:pt x="1903703" y="2061390"/>
                  </a:lnTo>
                  <a:lnTo>
                    <a:pt x="0" y="962286"/>
                  </a:lnTo>
                  <a:lnTo>
                    <a:pt x="51336" y="867707"/>
                  </a:lnTo>
                  <a:cubicBezTo>
                    <a:pt x="95005" y="764462"/>
                    <a:pt x="119153" y="650949"/>
                    <a:pt x="119153" y="531796"/>
                  </a:cubicBezTo>
                  <a:cubicBezTo>
                    <a:pt x="119153" y="502008"/>
                    <a:pt x="117644" y="472572"/>
                    <a:pt x="114698" y="443561"/>
                  </a:cubicBezTo>
                  <a:lnTo>
                    <a:pt x="105235" y="381560"/>
                  </a:lnTo>
                  <a:lnTo>
                    <a:pt x="2269166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52" name="Segment 7">
              <a:extLst>
                <a:ext uri="{FF2B5EF4-FFF2-40B4-BE49-F238E27FC236}">
                  <a16:creationId xmlns:a16="http://schemas.microsoft.com/office/drawing/2014/main" id="{F61F3C2A-B136-4ED8-AB74-81A87FBBA394}"/>
                </a:ext>
              </a:extLst>
            </p:cNvPr>
            <p:cNvSpPr/>
            <p:nvPr/>
          </p:nvSpPr>
          <p:spPr>
            <a:xfrm>
              <a:off x="3036000" y="2910200"/>
              <a:ext cx="2316174" cy="2048397"/>
            </a:xfrm>
            <a:custGeom>
              <a:avLst/>
              <a:gdLst>
                <a:gd name="connsiteX0" fmla="*/ 44686 w 2316174"/>
                <a:gd name="connsiteY0" fmla="*/ 0 h 2048397"/>
                <a:gd name="connsiteX1" fmla="*/ 2208945 w 2316174"/>
                <a:gd name="connsiteY1" fmla="*/ 381617 h 2048397"/>
                <a:gd name="connsiteX2" fmla="*/ 2201474 w 2316174"/>
                <a:gd name="connsiteY2" fmla="*/ 430566 h 2048397"/>
                <a:gd name="connsiteX3" fmla="*/ 2197019 w 2316174"/>
                <a:gd name="connsiteY3" fmla="*/ 518801 h 2048397"/>
                <a:gd name="connsiteX4" fmla="*/ 2264836 w 2316174"/>
                <a:gd name="connsiteY4" fmla="*/ 854712 h 2048397"/>
                <a:gd name="connsiteX5" fmla="*/ 2316174 w 2316174"/>
                <a:gd name="connsiteY5" fmla="*/ 949293 h 2048397"/>
                <a:gd name="connsiteX6" fmla="*/ 412470 w 2316174"/>
                <a:gd name="connsiteY6" fmla="*/ 2048397 h 2048397"/>
                <a:gd name="connsiteX7" fmla="*/ 369326 w 2316174"/>
                <a:gd name="connsiteY7" fmla="*/ 1977379 h 2048397"/>
                <a:gd name="connsiteX8" fmla="*/ 0 w 2316174"/>
                <a:gd name="connsiteY8" fmla="*/ 518801 h 2048397"/>
                <a:gd name="connsiteX9" fmla="*/ 35258 w 2316174"/>
                <a:gd name="connsiteY9" fmla="*/ 52793 h 2048397"/>
                <a:gd name="connsiteX10" fmla="*/ 44686 w 2316174"/>
                <a:gd name="connsiteY10" fmla="*/ 0 h 204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6174" h="2048397">
                  <a:moveTo>
                    <a:pt x="44686" y="0"/>
                  </a:moveTo>
                  <a:lnTo>
                    <a:pt x="2208945" y="381617"/>
                  </a:lnTo>
                  <a:lnTo>
                    <a:pt x="2201474" y="430566"/>
                  </a:lnTo>
                  <a:cubicBezTo>
                    <a:pt x="2198529" y="459577"/>
                    <a:pt x="2197019" y="489013"/>
                    <a:pt x="2197019" y="518801"/>
                  </a:cubicBezTo>
                  <a:cubicBezTo>
                    <a:pt x="2197019" y="637954"/>
                    <a:pt x="2221167" y="751467"/>
                    <a:pt x="2264836" y="854712"/>
                  </a:cubicBezTo>
                  <a:lnTo>
                    <a:pt x="2316174" y="949293"/>
                  </a:lnTo>
                  <a:lnTo>
                    <a:pt x="412470" y="2048397"/>
                  </a:lnTo>
                  <a:lnTo>
                    <a:pt x="369326" y="1977379"/>
                  </a:lnTo>
                  <a:cubicBezTo>
                    <a:pt x="133790" y="1543797"/>
                    <a:pt x="0" y="1046923"/>
                    <a:pt x="0" y="518801"/>
                  </a:cubicBezTo>
                  <a:cubicBezTo>
                    <a:pt x="0" y="360364"/>
                    <a:pt x="12041" y="204740"/>
                    <a:pt x="35258" y="52793"/>
                  </a:cubicBezTo>
                  <a:lnTo>
                    <a:pt x="44686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53" name="Segment 4">
              <a:extLst>
                <a:ext uri="{FF2B5EF4-FFF2-40B4-BE49-F238E27FC236}">
                  <a16:creationId xmlns:a16="http://schemas.microsoft.com/office/drawing/2014/main" id="{B06C5372-314A-4507-B76B-0FECA5CF30DF}"/>
                </a:ext>
              </a:extLst>
            </p:cNvPr>
            <p:cNvSpPr/>
            <p:nvPr/>
          </p:nvSpPr>
          <p:spPr>
            <a:xfrm>
              <a:off x="6390689" y="3862655"/>
              <a:ext cx="2350973" cy="2439194"/>
            </a:xfrm>
            <a:custGeom>
              <a:avLst/>
              <a:gdLst>
                <a:gd name="connsiteX0" fmla="*/ 447422 w 2350973"/>
                <a:gd name="connsiteY0" fmla="*/ 0 h 2439194"/>
                <a:gd name="connsiteX1" fmla="*/ 2350973 w 2350973"/>
                <a:gd name="connsiteY1" fmla="*/ 1099016 h 2439194"/>
                <a:gd name="connsiteX2" fmla="*/ 2242712 w 2350973"/>
                <a:gd name="connsiteY2" fmla="*/ 1277220 h 2439194"/>
                <a:gd name="connsiteX3" fmla="*/ 896402 w 2350973"/>
                <a:gd name="connsiteY3" fmla="*/ 2385875 h 2439194"/>
                <a:gd name="connsiteX4" fmla="*/ 750724 w 2350973"/>
                <a:gd name="connsiteY4" fmla="*/ 2439194 h 2439194"/>
                <a:gd name="connsiteX5" fmla="*/ 0 w 2350973"/>
                <a:gd name="connsiteY5" fmla="*/ 376597 h 2439194"/>
                <a:gd name="connsiteX6" fmla="*/ 41223 w 2350973"/>
                <a:gd name="connsiteY6" fmla="*/ 361509 h 2439194"/>
                <a:gd name="connsiteX7" fmla="*/ 420909 w 2350973"/>
                <a:gd name="connsiteY7" fmla="*/ 48846 h 2439194"/>
                <a:gd name="connsiteX8" fmla="*/ 447422 w 2350973"/>
                <a:gd name="connsiteY8" fmla="*/ 0 h 243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0973" h="2439194">
                  <a:moveTo>
                    <a:pt x="447422" y="0"/>
                  </a:moveTo>
                  <a:lnTo>
                    <a:pt x="2350973" y="1099016"/>
                  </a:lnTo>
                  <a:lnTo>
                    <a:pt x="2242712" y="1277220"/>
                  </a:lnTo>
                  <a:cubicBezTo>
                    <a:pt x="1912770" y="1765599"/>
                    <a:pt x="1445542" y="2153609"/>
                    <a:pt x="896402" y="2385875"/>
                  </a:cubicBezTo>
                  <a:lnTo>
                    <a:pt x="750724" y="2439194"/>
                  </a:lnTo>
                  <a:lnTo>
                    <a:pt x="0" y="376597"/>
                  </a:lnTo>
                  <a:lnTo>
                    <a:pt x="41223" y="361509"/>
                  </a:lnTo>
                  <a:cubicBezTo>
                    <a:pt x="196092" y="296005"/>
                    <a:pt x="327859" y="186579"/>
                    <a:pt x="420909" y="48846"/>
                  </a:cubicBezTo>
                  <a:lnTo>
                    <a:pt x="447422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54" name="Segment 6">
              <a:extLst>
                <a:ext uri="{FF2B5EF4-FFF2-40B4-BE49-F238E27FC236}">
                  <a16:creationId xmlns:a16="http://schemas.microsoft.com/office/drawing/2014/main" id="{D19A6FC5-1CCC-4F3B-AF87-8C3A170A91CD}"/>
                </a:ext>
              </a:extLst>
            </p:cNvPr>
            <p:cNvSpPr/>
            <p:nvPr/>
          </p:nvSpPr>
          <p:spPr>
            <a:xfrm>
              <a:off x="3450340" y="3862657"/>
              <a:ext cx="2344612" cy="2436864"/>
            </a:xfrm>
            <a:custGeom>
              <a:avLst/>
              <a:gdLst>
                <a:gd name="connsiteX0" fmla="*/ 1903551 w 2344612"/>
                <a:gd name="connsiteY0" fmla="*/ 0 h 2436864"/>
                <a:gd name="connsiteX1" fmla="*/ 1930063 w 2344612"/>
                <a:gd name="connsiteY1" fmla="*/ 48844 h 2436864"/>
                <a:gd name="connsiteX2" fmla="*/ 2309749 w 2344612"/>
                <a:gd name="connsiteY2" fmla="*/ 361507 h 2436864"/>
                <a:gd name="connsiteX3" fmla="*/ 2344612 w 2344612"/>
                <a:gd name="connsiteY3" fmla="*/ 374267 h 2436864"/>
                <a:gd name="connsiteX4" fmla="*/ 1593888 w 2344612"/>
                <a:gd name="connsiteY4" fmla="*/ 2436864 h 2436864"/>
                <a:gd name="connsiteX5" fmla="*/ 1454570 w 2344612"/>
                <a:gd name="connsiteY5" fmla="*/ 2385873 h 2436864"/>
                <a:gd name="connsiteX6" fmla="*/ 108260 w 2344612"/>
                <a:gd name="connsiteY6" fmla="*/ 1277218 h 2436864"/>
                <a:gd name="connsiteX7" fmla="*/ 0 w 2344612"/>
                <a:gd name="connsiteY7" fmla="*/ 1099017 h 2436864"/>
                <a:gd name="connsiteX8" fmla="*/ 1903551 w 2344612"/>
                <a:gd name="connsiteY8" fmla="*/ 0 h 243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4612" h="2436864">
                  <a:moveTo>
                    <a:pt x="1903551" y="0"/>
                  </a:moveTo>
                  <a:lnTo>
                    <a:pt x="1930063" y="48844"/>
                  </a:lnTo>
                  <a:cubicBezTo>
                    <a:pt x="2023113" y="186577"/>
                    <a:pt x="2154881" y="296003"/>
                    <a:pt x="2309749" y="361507"/>
                  </a:cubicBezTo>
                  <a:lnTo>
                    <a:pt x="2344612" y="374267"/>
                  </a:lnTo>
                  <a:lnTo>
                    <a:pt x="1593888" y="2436864"/>
                  </a:lnTo>
                  <a:lnTo>
                    <a:pt x="1454570" y="2385873"/>
                  </a:lnTo>
                  <a:cubicBezTo>
                    <a:pt x="905430" y="2153607"/>
                    <a:pt x="438203" y="1765597"/>
                    <a:pt x="108260" y="1277218"/>
                  </a:cubicBezTo>
                  <a:lnTo>
                    <a:pt x="0" y="1099017"/>
                  </a:lnTo>
                  <a:lnTo>
                    <a:pt x="1903551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55" name="Segment 5">
              <a:extLst>
                <a:ext uri="{FF2B5EF4-FFF2-40B4-BE49-F238E27FC236}">
                  <a16:creationId xmlns:a16="http://schemas.microsoft.com/office/drawing/2014/main" id="{99902000-3D6E-4789-9A77-0B457B6FA623}"/>
                </a:ext>
              </a:extLst>
            </p:cNvPr>
            <p:cNvSpPr/>
            <p:nvPr/>
          </p:nvSpPr>
          <p:spPr>
            <a:xfrm>
              <a:off x="5000101" y="4244885"/>
              <a:ext cx="2090423" cy="2250839"/>
            </a:xfrm>
            <a:custGeom>
              <a:avLst/>
              <a:gdLst>
                <a:gd name="connsiteX0" fmla="*/ 750724 w 2090422"/>
                <a:gd name="connsiteY0" fmla="*/ 0 h 2250839"/>
                <a:gd name="connsiteX1" fmla="*/ 791767 w 2090422"/>
                <a:gd name="connsiteY1" fmla="*/ 15022 h 2250839"/>
                <a:gd name="connsiteX2" fmla="*/ 1048391 w 2090422"/>
                <a:gd name="connsiteY2" fmla="*/ 53820 h 2250839"/>
                <a:gd name="connsiteX3" fmla="*/ 1305015 w 2090422"/>
                <a:gd name="connsiteY3" fmla="*/ 15022 h 2250839"/>
                <a:gd name="connsiteX4" fmla="*/ 1339699 w 2090422"/>
                <a:gd name="connsiteY4" fmla="*/ 2328 h 2250839"/>
                <a:gd name="connsiteX5" fmla="*/ 2090422 w 2090422"/>
                <a:gd name="connsiteY5" fmla="*/ 2064925 h 2250839"/>
                <a:gd name="connsiteX6" fmla="*/ 1958341 w 2090422"/>
                <a:gd name="connsiteY6" fmla="*/ 2113267 h 2250839"/>
                <a:gd name="connsiteX7" fmla="*/ 1048391 w 2090422"/>
                <a:gd name="connsiteY7" fmla="*/ 2250839 h 2250839"/>
                <a:gd name="connsiteX8" fmla="*/ 138441 w 2090422"/>
                <a:gd name="connsiteY8" fmla="*/ 2113267 h 2250839"/>
                <a:gd name="connsiteX9" fmla="*/ 0 w 2090422"/>
                <a:gd name="connsiteY9" fmla="*/ 2062597 h 2250839"/>
                <a:gd name="connsiteX10" fmla="*/ 750724 w 2090422"/>
                <a:gd name="connsiteY10" fmla="*/ 0 h 2250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0422" h="2250839">
                  <a:moveTo>
                    <a:pt x="750724" y="0"/>
                  </a:moveTo>
                  <a:lnTo>
                    <a:pt x="791767" y="15022"/>
                  </a:lnTo>
                  <a:cubicBezTo>
                    <a:pt x="872835" y="40237"/>
                    <a:pt x="959027" y="53820"/>
                    <a:pt x="1048391" y="53820"/>
                  </a:cubicBezTo>
                  <a:cubicBezTo>
                    <a:pt x="1137756" y="53820"/>
                    <a:pt x="1223948" y="40237"/>
                    <a:pt x="1305015" y="15022"/>
                  </a:cubicBezTo>
                  <a:lnTo>
                    <a:pt x="1339699" y="2328"/>
                  </a:lnTo>
                  <a:lnTo>
                    <a:pt x="2090422" y="2064925"/>
                  </a:lnTo>
                  <a:lnTo>
                    <a:pt x="1958341" y="2113267"/>
                  </a:lnTo>
                  <a:cubicBezTo>
                    <a:pt x="1670889" y="2202675"/>
                    <a:pt x="1365265" y="2250839"/>
                    <a:pt x="1048391" y="2250839"/>
                  </a:cubicBezTo>
                  <a:cubicBezTo>
                    <a:pt x="731518" y="2250839"/>
                    <a:pt x="425894" y="2202675"/>
                    <a:pt x="138441" y="2113267"/>
                  </a:cubicBezTo>
                  <a:lnTo>
                    <a:pt x="0" y="2062597"/>
                  </a:lnTo>
                  <a:lnTo>
                    <a:pt x="750724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56" name="Segment 9 Text">
              <a:extLst>
                <a:ext uri="{FF2B5EF4-FFF2-40B4-BE49-F238E27FC236}">
                  <a16:creationId xmlns:a16="http://schemas.microsoft.com/office/drawing/2014/main" id="{A2635790-EF81-46A0-87B5-C041A040C02F}"/>
                </a:ext>
              </a:extLst>
            </p:cNvPr>
            <p:cNvSpPr/>
            <p:nvPr/>
          </p:nvSpPr>
          <p:spPr>
            <a:xfrm rot="14980529">
              <a:off x="4352548" y="119412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AE" sz="21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تاريخ الميلاد</a:t>
              </a:r>
              <a:endParaRPr lang="en-US" sz="21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Segment 8 Text">
              <a:extLst>
                <a:ext uri="{FF2B5EF4-FFF2-40B4-BE49-F238E27FC236}">
                  <a16:creationId xmlns:a16="http://schemas.microsoft.com/office/drawing/2014/main" id="{1C05CDC7-EC9E-464F-9772-DF25C01FEB9D}"/>
                </a:ext>
              </a:extLst>
            </p:cNvPr>
            <p:cNvSpPr/>
            <p:nvPr/>
          </p:nvSpPr>
          <p:spPr>
            <a:xfrm rot="12500010">
              <a:off x="3314476" y="206387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AE" sz="21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اسم الاب</a:t>
              </a:r>
              <a:endParaRPr lang="en-US" sz="21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Segment 7 Text">
              <a:extLst>
                <a:ext uri="{FF2B5EF4-FFF2-40B4-BE49-F238E27FC236}">
                  <a16:creationId xmlns:a16="http://schemas.microsoft.com/office/drawing/2014/main" id="{D233B876-4CB9-49B0-84DC-AA6C64228C6A}"/>
                </a:ext>
              </a:extLst>
            </p:cNvPr>
            <p:cNvSpPr/>
            <p:nvPr/>
          </p:nvSpPr>
          <p:spPr>
            <a:xfrm rot="10075370">
              <a:off x="3133520" y="336831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AE" sz="21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حاول مرة أخرى </a:t>
              </a:r>
              <a:endParaRPr lang="en-US" sz="21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Segment 6 Text">
              <a:extLst>
                <a:ext uri="{FF2B5EF4-FFF2-40B4-BE49-F238E27FC236}">
                  <a16:creationId xmlns:a16="http://schemas.microsoft.com/office/drawing/2014/main" id="{E26E71E7-75DE-4FCD-A975-CE1BBFCBD68D}"/>
                </a:ext>
              </a:extLst>
            </p:cNvPr>
            <p:cNvSpPr/>
            <p:nvPr/>
          </p:nvSpPr>
          <p:spPr>
            <a:xfrm rot="7675046">
              <a:off x="3779052" y="452094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 fontScale="92500" lnSpcReduction="10000"/>
            </a:bodyPr>
            <a:lstStyle/>
            <a:p>
              <a:pPr algn="ctr"/>
              <a:r>
                <a:rPr lang="ar-AE" sz="21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حصلت على</a:t>
              </a:r>
            </a:p>
            <a:p>
              <a:pPr algn="ctr"/>
              <a:r>
                <a:rPr lang="ar-AE" sz="21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 وسام</a:t>
              </a:r>
              <a:endParaRPr lang="en-US" sz="21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Segment 5 Text">
              <a:extLst>
                <a:ext uri="{FF2B5EF4-FFF2-40B4-BE49-F238E27FC236}">
                  <a16:creationId xmlns:a16="http://schemas.microsoft.com/office/drawing/2014/main" id="{A1D514B9-D192-44DC-A3AE-BACC953878A8}"/>
                </a:ext>
              </a:extLst>
            </p:cNvPr>
            <p:cNvSpPr/>
            <p:nvPr/>
          </p:nvSpPr>
          <p:spPr>
            <a:xfrm rot="5400000">
              <a:off x="5019932" y="496267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 fontScale="92500" lnSpcReduction="10000"/>
            </a:bodyPr>
            <a:lstStyle/>
            <a:p>
              <a:pPr algn="ctr"/>
              <a:r>
                <a:rPr lang="ar-AE" sz="21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الوظيفة</a:t>
              </a:r>
            </a:p>
            <a:p>
              <a:pPr algn="ctr"/>
              <a:r>
                <a:rPr lang="ar-AE" sz="21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 المستقبلية</a:t>
              </a:r>
              <a:endParaRPr lang="en-US" sz="21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Segment 4 Text">
              <a:extLst>
                <a:ext uri="{FF2B5EF4-FFF2-40B4-BE49-F238E27FC236}">
                  <a16:creationId xmlns:a16="http://schemas.microsoft.com/office/drawing/2014/main" id="{7DF983D3-99D5-42F9-A8E5-6C45EA28D9D6}"/>
                </a:ext>
              </a:extLst>
            </p:cNvPr>
            <p:cNvSpPr/>
            <p:nvPr/>
          </p:nvSpPr>
          <p:spPr>
            <a:xfrm rot="2988437">
              <a:off x="6277235" y="4524365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 fontScale="92500" lnSpcReduction="10000"/>
            </a:bodyPr>
            <a:lstStyle/>
            <a:p>
              <a:pPr algn="ctr"/>
              <a:r>
                <a:rPr lang="ar-AE" sz="21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الشهرة</a:t>
              </a:r>
            </a:p>
            <a:p>
              <a:pPr algn="ctr"/>
              <a:r>
                <a:rPr lang="ar-AE" sz="21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القبيلة</a:t>
              </a:r>
              <a:endParaRPr lang="en-US" sz="21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Segment 3 Text">
              <a:extLst>
                <a:ext uri="{FF2B5EF4-FFF2-40B4-BE49-F238E27FC236}">
                  <a16:creationId xmlns:a16="http://schemas.microsoft.com/office/drawing/2014/main" id="{5FAB7D01-F0B3-4FCB-834B-2BD7D8CA5320}"/>
                </a:ext>
              </a:extLst>
            </p:cNvPr>
            <p:cNvSpPr/>
            <p:nvPr/>
          </p:nvSpPr>
          <p:spPr>
            <a:xfrm rot="628406">
              <a:off x="6920484" y="3375615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AE" sz="21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تاريخ الميلاد</a:t>
              </a:r>
              <a:endParaRPr lang="en-US" sz="21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Segment 2 Text">
              <a:extLst>
                <a:ext uri="{FF2B5EF4-FFF2-40B4-BE49-F238E27FC236}">
                  <a16:creationId xmlns:a16="http://schemas.microsoft.com/office/drawing/2014/main" id="{047B677D-FDFC-4259-881C-CC97416FB5EC}"/>
                </a:ext>
              </a:extLst>
            </p:cNvPr>
            <p:cNvSpPr/>
            <p:nvPr/>
          </p:nvSpPr>
          <p:spPr>
            <a:xfrm rot="19932819">
              <a:off x="6727162" y="207103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 fontScale="92500" lnSpcReduction="10000"/>
            </a:bodyPr>
            <a:lstStyle/>
            <a:p>
              <a:pPr algn="ctr"/>
              <a:r>
                <a:rPr lang="ar-AE" sz="21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مكان الإقامة</a:t>
              </a:r>
            </a:p>
            <a:p>
              <a:pPr algn="ctr"/>
              <a:r>
                <a:rPr lang="ar-AE" sz="21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السكن</a:t>
              </a:r>
              <a:endParaRPr lang="en-US" sz="21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Segment 1 Text">
              <a:extLst>
                <a:ext uri="{FF2B5EF4-FFF2-40B4-BE49-F238E27FC236}">
                  <a16:creationId xmlns:a16="http://schemas.microsoft.com/office/drawing/2014/main" id="{7589DB1B-51B7-43B8-AFFA-28C12D8D18F4}"/>
                </a:ext>
              </a:extLst>
            </p:cNvPr>
            <p:cNvSpPr/>
            <p:nvPr/>
          </p:nvSpPr>
          <p:spPr>
            <a:xfrm rot="17420058">
              <a:off x="5731113" y="1195115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AE" sz="21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الاسم بالكامل</a:t>
              </a:r>
              <a:endParaRPr lang="en-US" sz="21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4016270" y="260517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4425175" y="706772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D57C66-ECA8-4C98-B825-2EE8DD002CF1}"/>
              </a:ext>
            </a:extLst>
          </p:cNvPr>
          <p:cNvSpPr/>
          <p:nvPr/>
        </p:nvSpPr>
        <p:spPr>
          <a:xfrm>
            <a:off x="680890" y="53315"/>
            <a:ext cx="375007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24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هيا قم بتدوير القرص وأجب</a:t>
            </a:r>
            <a:r>
              <a:rPr lang="ar-AE" sz="2400" b="1" dirty="0">
                <a:ln/>
                <a:solidFill>
                  <a:schemeClr val="accent4"/>
                </a:solidFill>
              </a:rPr>
              <a:t>.</a:t>
            </a:r>
            <a:endParaRPr lang="en-US" sz="24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305147C-07DB-4E99-9DED-E29C166DF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19245" r="10921" b="63648"/>
          <a:stretch/>
        </p:blipFill>
        <p:spPr bwMode="auto">
          <a:xfrm>
            <a:off x="1192409" y="5623070"/>
            <a:ext cx="7825281" cy="100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53B3A0B-3FB7-4ABD-92E5-8DFEED1BED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717" t="16117" r="8673" b="7678"/>
          <a:stretch/>
        </p:blipFill>
        <p:spPr>
          <a:xfrm>
            <a:off x="9402827" y="713444"/>
            <a:ext cx="2715898" cy="5060063"/>
          </a:xfrm>
          <a:prstGeom prst="rect">
            <a:avLst/>
          </a:prstGeom>
        </p:spPr>
      </p:pic>
      <p:sp>
        <p:nvSpPr>
          <p:cNvPr id="35" name="مستطيل 3">
            <a:extLst>
              <a:ext uri="{FF2B5EF4-FFF2-40B4-BE49-F238E27FC236}">
                <a16:creationId xmlns:a16="http://schemas.microsoft.com/office/drawing/2014/main" id="{DBDC4CD3-99D9-4206-9AB0-86B13054C98E}"/>
              </a:ext>
            </a:extLst>
          </p:cNvPr>
          <p:cNvSpPr/>
          <p:nvPr/>
        </p:nvSpPr>
        <p:spPr>
          <a:xfrm>
            <a:off x="9697622" y="5854818"/>
            <a:ext cx="2126307" cy="8965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cs typeface="Akhbar MT" pitchFamily="2" charset="-78"/>
              </a:rPr>
              <a:t>الكتاب ص 28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cs typeface="Akhbar MT" pitchFamily="2" charset="-78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1974402-B728-44C8-9160-DFD2CA9507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087" b="84433"/>
          <a:stretch/>
        </p:blipFill>
        <p:spPr>
          <a:xfrm>
            <a:off x="4581987" y="-97272"/>
            <a:ext cx="7490743" cy="72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7977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88758" y="637113"/>
            <a:ext cx="3120410" cy="2551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80956" y="1102580"/>
            <a:ext cx="3308049" cy="1809078"/>
          </a:xfrm>
          <a:prstGeom prst="rect">
            <a:avLst/>
          </a:prstGeom>
          <a:noFill/>
        </p:spPr>
        <p:txBody>
          <a:bodyPr wrap="square" lIns="84702" tIns="42351" rIns="84702" bIns="42351" rtlCol="0">
            <a:spAutoFit/>
          </a:bodyPr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6000" b="1" dirty="0">
                <a:solidFill>
                  <a:schemeClr val="accent5"/>
                </a:solidFill>
                <a:latin typeface="Calibri Light" panose="020F0302020204030204"/>
                <a:cs typeface="Akhbar MT" pitchFamily="2" charset="-78"/>
              </a:rPr>
              <a:t>استراتيجية</a:t>
            </a: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 الصندوق</a:t>
            </a:r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/>
              <a:cs typeface="Akhbar MT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F4789-1582-45AF-BA13-1D2844794D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85"/>
          <a:stretch/>
        </p:blipFill>
        <p:spPr>
          <a:xfrm>
            <a:off x="1587136" y="1134692"/>
            <a:ext cx="6437897" cy="3790599"/>
          </a:xfrm>
          <a:prstGeom prst="rect">
            <a:avLst/>
          </a:prstGeom>
        </p:spPr>
      </p:pic>
      <p:sp>
        <p:nvSpPr>
          <p:cNvPr id="6" name="السؤال">
            <a:extLst>
              <a:ext uri="{FF2B5EF4-FFF2-40B4-BE49-F238E27FC236}">
                <a16:creationId xmlns:a16="http://schemas.microsoft.com/office/drawing/2014/main" id="{BBA73A5C-7EAC-4100-9E6A-ED5D54C526BF}"/>
              </a:ext>
            </a:extLst>
          </p:cNvPr>
          <p:cNvSpPr/>
          <p:nvPr/>
        </p:nvSpPr>
        <p:spPr>
          <a:xfrm>
            <a:off x="1981597" y="535412"/>
            <a:ext cx="4983956" cy="1134692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نكتشف عنوان الدرس </a:t>
            </a:r>
          </a:p>
        </p:txBody>
      </p:sp>
      <p:pic>
        <p:nvPicPr>
          <p:cNvPr id="8" name="Picture 7" descr="A close up of a box&#10;&#10;Description automatically generated">
            <a:extLst>
              <a:ext uri="{FF2B5EF4-FFF2-40B4-BE49-F238E27FC236}">
                <a16:creationId xmlns:a16="http://schemas.microsoft.com/office/drawing/2014/main" id="{344933F9-D98F-4236-B9DD-FA621D800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23497" r="13914" b="17758"/>
          <a:stretch/>
        </p:blipFill>
        <p:spPr>
          <a:xfrm>
            <a:off x="8449578" y="3429000"/>
            <a:ext cx="2235045" cy="134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2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ainbow in the background&#10;&#10;Description automatically generated">
            <a:extLst>
              <a:ext uri="{FF2B5EF4-FFF2-40B4-BE49-F238E27FC236}">
                <a16:creationId xmlns:a16="http://schemas.microsoft.com/office/drawing/2014/main" id="{29B20136-5344-4302-B8BE-9A9D4DD3A2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" y="-14779"/>
            <a:ext cx="12191999" cy="6858000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BA7732CF-028A-45C2-AF8F-5C69575A6485}"/>
              </a:ext>
            </a:extLst>
          </p:cNvPr>
          <p:cNvSpPr txBox="1">
            <a:spLocks/>
          </p:cNvSpPr>
          <p:nvPr/>
        </p:nvSpPr>
        <p:spPr>
          <a:xfrm>
            <a:off x="6780261" y="3080511"/>
            <a:ext cx="1383080" cy="1432046"/>
          </a:xfrm>
          <a:prstGeom prst="rect">
            <a:avLst/>
          </a:prstGeom>
        </p:spPr>
        <p:txBody>
          <a:bodyPr vert="horz" lIns="51435" tIns="25718" rIns="51435" bIns="2571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dirty="0">
              <a:solidFill>
                <a:srgbClr val="452A0C"/>
              </a:solidFill>
            </a:endParaRPr>
          </a:p>
        </p:txBody>
      </p:sp>
      <p:sp>
        <p:nvSpPr>
          <p:cNvPr id="9" name="TextBox 48">
            <a:extLst>
              <a:ext uri="{FF2B5EF4-FFF2-40B4-BE49-F238E27FC236}">
                <a16:creationId xmlns:a16="http://schemas.microsoft.com/office/drawing/2014/main" id="{1692A3C6-7703-41A8-9660-4BB658B4C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859" y="2573400"/>
            <a:ext cx="1894284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22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الثقافة </a:t>
            </a:r>
            <a:endParaRPr lang="en-US" altLang="en-US" sz="22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D61BAF9-1B73-455E-A9DA-F25485073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4535" y="2232941"/>
            <a:ext cx="242473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عنوان درسنا:</a:t>
            </a:r>
          </a:p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AE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هويتي وهويتك الثقافية هويتنا الثقافية</a:t>
            </a:r>
            <a:r>
              <a:rPr lang="ar-EG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؟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88156666-C9E4-4FAC-ADBA-DCE642759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944" y="4514952"/>
            <a:ext cx="17207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1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حظاً أوفر في المرات القادمة</a:t>
            </a:r>
            <a:endParaRPr lang="en-US" altLang="en-US" sz="1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43">
            <a:extLst>
              <a:ext uri="{FF2B5EF4-FFF2-40B4-BE49-F238E27FC236}">
                <a16:creationId xmlns:a16="http://schemas.microsoft.com/office/drawing/2014/main" id="{62FC6853-991A-454F-9FD2-BBB1A5500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598" y="4394108"/>
            <a:ext cx="168711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الثقافة الاماراتية</a:t>
            </a:r>
            <a:endParaRPr lang="en-US" altLang="en-US" sz="21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WordArt 7">
            <a:extLst>
              <a:ext uri="{FF2B5EF4-FFF2-40B4-BE49-F238E27FC236}">
                <a16:creationId xmlns:a16="http://schemas.microsoft.com/office/drawing/2014/main" id="{CB66991C-0CDE-4B3E-B7C8-844BF9BC7E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76211" y="2394719"/>
            <a:ext cx="716068" cy="7614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WordArt 13">
            <a:extLst>
              <a:ext uri="{FF2B5EF4-FFF2-40B4-BE49-F238E27FC236}">
                <a16:creationId xmlns:a16="http://schemas.microsoft.com/office/drawing/2014/main" id="{B8C53B46-57D3-440E-8B29-2A8E2C2F82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57824" y="4538650"/>
            <a:ext cx="1028177" cy="11882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b="1" kern="10" dirty="0">
              <a:ln w="28575">
                <a:solidFill>
                  <a:srgbClr val="000000"/>
                </a:solidFill>
                <a:round/>
                <a:headEnd/>
                <a:tailEnd/>
              </a:ln>
              <a:solidFill>
                <a:srgbClr val="33CC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40">
            <a:extLst>
              <a:ext uri="{FF2B5EF4-FFF2-40B4-BE49-F238E27FC236}">
                <a16:creationId xmlns:a16="http://schemas.microsoft.com/office/drawing/2014/main" id="{526B57CD-A4C8-431B-A9E8-AFB5B380E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33" y="40319"/>
            <a:ext cx="1018705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عنوان درسنا لليوم موجود في واحد من الصناديق ابحث عنه:</a:t>
            </a:r>
            <a:endParaRPr lang="en-US" altLang="en-US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" name="Action Button: Sound 2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3900AC2F-F505-40DF-BB34-2FA5B2AF1171}"/>
              </a:ext>
            </a:extLst>
          </p:cNvPr>
          <p:cNvSpPr/>
          <p:nvPr/>
        </p:nvSpPr>
        <p:spPr>
          <a:xfrm>
            <a:off x="5689824" y="6181331"/>
            <a:ext cx="812455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WordArt 7">
            <a:extLst>
              <a:ext uri="{FF2B5EF4-FFF2-40B4-BE49-F238E27FC236}">
                <a16:creationId xmlns:a16="http://schemas.microsoft.com/office/drawing/2014/main" id="{4191DB60-F7DF-4B11-921C-F8068226F4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39791" y="2452339"/>
            <a:ext cx="644169" cy="7258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1" name="WordArt 7">
            <a:extLst>
              <a:ext uri="{FF2B5EF4-FFF2-40B4-BE49-F238E27FC236}">
                <a16:creationId xmlns:a16="http://schemas.microsoft.com/office/drawing/2014/main" id="{54FB92B0-06C8-4F4F-87F2-ADF7DA5795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76212" y="4364008"/>
            <a:ext cx="688181" cy="7614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4" name="WordArt 7">
            <a:extLst>
              <a:ext uri="{FF2B5EF4-FFF2-40B4-BE49-F238E27FC236}">
                <a16:creationId xmlns:a16="http://schemas.microsoft.com/office/drawing/2014/main" id="{D7C6CF77-EA81-4B75-AF58-BAFE81148F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80172" y="4299015"/>
            <a:ext cx="688181" cy="7614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1" name="Picture 10" descr="A close up of a box&#10;&#10;Description automatically generated">
            <a:extLst>
              <a:ext uri="{FF2B5EF4-FFF2-40B4-BE49-F238E27FC236}">
                <a16:creationId xmlns:a16="http://schemas.microsoft.com/office/drawing/2014/main" id="{390229A8-31FB-486A-B074-BA2A9FF332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23497" r="13914" b="17758"/>
          <a:stretch/>
        </p:blipFill>
        <p:spPr>
          <a:xfrm>
            <a:off x="3306438" y="2166077"/>
            <a:ext cx="2235045" cy="1347667"/>
          </a:xfrm>
          <a:prstGeom prst="rect">
            <a:avLst/>
          </a:prstGeom>
        </p:spPr>
      </p:pic>
      <p:pic>
        <p:nvPicPr>
          <p:cNvPr id="30" name="Picture 29" descr="A close up of a box&#10;&#10;Description automatically generated">
            <a:extLst>
              <a:ext uri="{FF2B5EF4-FFF2-40B4-BE49-F238E27FC236}">
                <a16:creationId xmlns:a16="http://schemas.microsoft.com/office/drawing/2014/main" id="{520A1128-EDBC-4AEE-B2F5-1BA223338A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23497" r="13914" b="17758"/>
          <a:stretch/>
        </p:blipFill>
        <p:spPr>
          <a:xfrm>
            <a:off x="7174535" y="2255957"/>
            <a:ext cx="2506441" cy="1741175"/>
          </a:xfrm>
          <a:prstGeom prst="rect">
            <a:avLst/>
          </a:prstGeom>
        </p:spPr>
      </p:pic>
      <p:pic>
        <p:nvPicPr>
          <p:cNvPr id="31" name="Picture 30" descr="A close up of a box&#10;&#10;Description automatically generated">
            <a:extLst>
              <a:ext uri="{FF2B5EF4-FFF2-40B4-BE49-F238E27FC236}">
                <a16:creationId xmlns:a16="http://schemas.microsoft.com/office/drawing/2014/main" id="{54663A5F-3B3B-487B-943F-4E04A19AA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23497" r="13914" b="17758"/>
          <a:stretch/>
        </p:blipFill>
        <p:spPr>
          <a:xfrm>
            <a:off x="7099813" y="3988130"/>
            <a:ext cx="2396396" cy="1432046"/>
          </a:xfrm>
          <a:prstGeom prst="rect">
            <a:avLst/>
          </a:prstGeom>
        </p:spPr>
      </p:pic>
      <p:pic>
        <p:nvPicPr>
          <p:cNvPr id="32" name="Picture 31" descr="A close up of a box&#10;&#10;Description automatically generated">
            <a:extLst>
              <a:ext uri="{FF2B5EF4-FFF2-40B4-BE49-F238E27FC236}">
                <a16:creationId xmlns:a16="http://schemas.microsoft.com/office/drawing/2014/main" id="{BCE2FCBB-7819-4099-87CD-7C91E9E252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23497" r="13914" b="17758"/>
          <a:stretch/>
        </p:blipFill>
        <p:spPr>
          <a:xfrm>
            <a:off x="3250791" y="3822627"/>
            <a:ext cx="2411470" cy="1432046"/>
          </a:xfrm>
          <a:prstGeom prst="rect">
            <a:avLst/>
          </a:prstGeom>
        </p:spPr>
      </p:pic>
      <p:pic>
        <p:nvPicPr>
          <p:cNvPr id="4" name="Picture 2" descr="Animated Bee Pictures - Cliparts.co">
            <a:hlinkClick r:id="rId6"/>
            <a:extLst>
              <a:ext uri="{FF2B5EF4-FFF2-40B4-BE49-F238E27FC236}">
                <a16:creationId xmlns:a16="http://schemas.microsoft.com/office/drawing/2014/main" id="{D8B7738F-EE61-4E68-83A7-BA9610E907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90343" y="735277"/>
            <a:ext cx="1886013" cy="213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19442C7-D175-481B-960C-8B8C975EC822}"/>
              </a:ext>
            </a:extLst>
          </p:cNvPr>
          <p:cNvSpPr/>
          <p:nvPr/>
        </p:nvSpPr>
        <p:spPr>
          <a:xfrm>
            <a:off x="7279190" y="1090791"/>
            <a:ext cx="1733267" cy="680245"/>
          </a:xfrm>
          <a:prstGeom prst="cloudCallout">
            <a:avLst>
              <a:gd name="adj1" fmla="val 80742"/>
              <a:gd name="adj2" fmla="val 1143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التهيئة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12555A-7EC9-45CE-8A3D-A80B63AB0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110" y="1015193"/>
            <a:ext cx="5343157" cy="510318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20FDDD-E735-4D91-B9FD-DE63083EF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438271"/>
            <a:ext cx="6286500" cy="2111375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4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1543" y="936376"/>
            <a:ext cx="718092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يستنتج المتعلم العناصر التي تُكونُ هويتهم الثقافية.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1541" y="3705633"/>
            <a:ext cx="718092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-أكمل تفاصيل هويتي من مستند رسمي.</a:t>
            </a:r>
            <a:endParaRPr lang="ar-AE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2E66B33-703A-4150-84F1-C8071DBC85C1}"/>
              </a:ext>
            </a:extLst>
          </p:cNvPr>
          <p:cNvSpPr/>
          <p:nvPr/>
        </p:nvSpPr>
        <p:spPr>
          <a:xfrm>
            <a:off x="787788" y="4475074"/>
            <a:ext cx="694467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2-أحدد العوامل المؤثرة في الهوية</a:t>
            </a:r>
          </a:p>
          <a:p>
            <a:pPr algn="r"/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الثقافية  .</a:t>
            </a:r>
          </a:p>
        </p:txBody>
      </p:sp>
    </p:spTree>
    <p:extLst>
      <p:ext uri="{BB962C8B-B14F-4D97-AF65-F5344CB8AC3E}">
        <p14:creationId xmlns:p14="http://schemas.microsoft.com/office/powerpoint/2010/main" val="3085896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8E4E003-060D-4161-8631-CBD403203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01" y="963481"/>
            <a:ext cx="3806702" cy="105581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6B6AAE-511B-453A-9E2B-15D71F2EC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962025"/>
            <a:ext cx="4363359" cy="11211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5982E0F-D861-428F-BFA9-6582B6174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625" y="3705225"/>
            <a:ext cx="1815978" cy="265852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7F86489-D94B-4B0C-AF72-4620E12A3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07" y="3830096"/>
            <a:ext cx="4363359" cy="253365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130581D-5E5F-4106-AA4F-D5ED1118D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2900" y="3705225"/>
            <a:ext cx="1952625" cy="265852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8996B29-FA95-4E94-ADD7-917E9B8C1B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291" y="2083178"/>
            <a:ext cx="4143375" cy="1507747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C55EF60-78E9-4324-AD11-343C21DC1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6453" y="2041713"/>
            <a:ext cx="3580275" cy="1387287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BC45F8-A097-483B-A4AF-38C06A69C140}"/>
              </a:ext>
            </a:extLst>
          </p:cNvPr>
          <p:cNvSpPr/>
          <p:nvPr/>
        </p:nvSpPr>
        <p:spPr>
          <a:xfrm>
            <a:off x="8939212" y="-17222"/>
            <a:ext cx="2497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3600" b="1" dirty="0">
                <a:ln/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مفردات الدرس </a:t>
            </a:r>
            <a:endParaRPr lang="en-US" sz="3600" b="1" dirty="0">
              <a:ln/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5471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110FB4D-3DFB-44CC-BFB7-CDE75CE9A1D7}"/>
              </a:ext>
            </a:extLst>
          </p:cNvPr>
          <p:cNvSpPr/>
          <p:nvPr/>
        </p:nvSpPr>
        <p:spPr>
          <a:xfrm>
            <a:off x="3893312" y="2165884"/>
            <a:ext cx="3962400" cy="25749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8576" tIns="19289" rIns="38576" bIns="19289" anchor="b">
            <a:normAutofit/>
          </a:bodyPr>
          <a:lstStyle/>
          <a:p>
            <a:pPr algn="ctr" defTabSz="685800" rtl="1">
              <a:lnSpc>
                <a:spcPct val="90000"/>
              </a:lnSpc>
              <a:spcBef>
                <a:spcPct val="0"/>
              </a:spcBef>
              <a:spcAft>
                <a:spcPts val="254"/>
              </a:spcAft>
              <a:defRPr/>
            </a:pPr>
            <a:r>
              <a:rPr lang="ar-AE" sz="4950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(AH) Manal Black" pitchFamily="2" charset="-78"/>
              </a:rPr>
              <a:t>نبدأ الآن بتسجيل </a:t>
            </a:r>
            <a:r>
              <a:rPr lang="en-US" sz="4950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(AH) Manal Black" pitchFamily="2" charset="-78"/>
              </a:rPr>
              <a:t>الحضور والغياب</a:t>
            </a:r>
            <a:r>
              <a:rPr lang="ar-AE" sz="4950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(AH) Manal Black" pitchFamily="2" charset="-78"/>
              </a:rPr>
              <a:t> يا أبطالي الرائعين </a:t>
            </a:r>
            <a:endParaRPr lang="en-US" sz="4950" dirty="0">
              <a:solidFill>
                <a:srgbClr val="4472C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cs typeface="(AH) Manal Black" pitchFamily="2" charset="-78"/>
            </a:endParaRPr>
          </a:p>
        </p:txBody>
      </p:sp>
      <p:pic>
        <p:nvPicPr>
          <p:cNvPr id="41" name="Picture 40" descr="نتيجة بحث الصور عن ملتزمون يا وطن">
            <a:hlinkClick r:id="rId14"/>
            <a:extLst>
              <a:ext uri="{FF2B5EF4-FFF2-40B4-BE49-F238E27FC236}">
                <a16:creationId xmlns:a16="http://schemas.microsoft.com/office/drawing/2014/main" id="{9050D58E-B51E-443B-A632-D688858B4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 t="51619" r="57500"/>
          <a:stretch>
            <a:fillRect/>
          </a:stretch>
        </p:blipFill>
        <p:spPr bwMode="auto">
          <a:xfrm>
            <a:off x="223921" y="1340035"/>
            <a:ext cx="2231274" cy="1547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3A3AB42-9960-47D4-85AF-3964B4A5872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7" t="12103" r="16454" b="5903"/>
          <a:stretch/>
        </p:blipFill>
        <p:spPr>
          <a:xfrm>
            <a:off x="454657" y="3684587"/>
            <a:ext cx="1743010" cy="2938162"/>
          </a:xfrm>
          <a:prstGeom prst="rect">
            <a:avLst/>
          </a:prstGeom>
        </p:spPr>
      </p:pic>
      <p:pic>
        <p:nvPicPr>
          <p:cNvPr id="43" name="صورة 2" descr="صورة تحتوي على لعبة, تشبث, لاعب, أزرق&#10;&#10;تم إنشاء الوصف تلقائياً">
            <a:extLst>
              <a:ext uri="{FF2B5EF4-FFF2-40B4-BE49-F238E27FC236}">
                <a16:creationId xmlns:a16="http://schemas.microsoft.com/office/drawing/2014/main" id="{58C257F8-DF8C-4FF4-90A5-68FAC3FE000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437" y="1334620"/>
            <a:ext cx="3910639" cy="4134616"/>
          </a:xfrm>
          <a:prstGeom prst="rect">
            <a:avLst/>
          </a:prstGeom>
        </p:spPr>
      </p:pic>
      <p:sp>
        <p:nvSpPr>
          <p:cNvPr id="47" name="مستطيل 3">
            <a:extLst>
              <a:ext uri="{FF2B5EF4-FFF2-40B4-BE49-F238E27FC236}">
                <a16:creationId xmlns:a16="http://schemas.microsoft.com/office/drawing/2014/main" id="{227F3C62-EA3B-48F3-9D76-D35309AF2BE7}"/>
              </a:ext>
            </a:extLst>
          </p:cNvPr>
          <p:cNvSpPr/>
          <p:nvPr/>
        </p:nvSpPr>
        <p:spPr>
          <a:xfrm>
            <a:off x="2897683" y="1410340"/>
            <a:ext cx="3064406" cy="6302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الحضور والغياب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 Light" panose="020F03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7956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8595" y="394163"/>
            <a:ext cx="3120410" cy="2551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74775" y="1134692"/>
            <a:ext cx="3308049" cy="1135047"/>
          </a:xfrm>
          <a:prstGeom prst="rect">
            <a:avLst/>
          </a:prstGeom>
          <a:noFill/>
        </p:spPr>
        <p:txBody>
          <a:bodyPr wrap="square" lIns="84702" tIns="42351" rIns="84702" bIns="42351" rtlCol="0">
            <a:spAutoFit/>
          </a:bodyPr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لم لا أجد</a:t>
            </a: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 جدي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/>
              <a:cs typeface="Akhbar MT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F4789-1582-45AF-BA13-1D2844794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85"/>
          <a:stretch/>
        </p:blipFill>
        <p:spPr>
          <a:xfrm>
            <a:off x="1587136" y="1134692"/>
            <a:ext cx="6437897" cy="3790599"/>
          </a:xfrm>
          <a:prstGeom prst="rect">
            <a:avLst/>
          </a:prstGeom>
        </p:spPr>
      </p:pic>
      <p:sp>
        <p:nvSpPr>
          <p:cNvPr id="6" name="السؤال">
            <a:extLst>
              <a:ext uri="{FF2B5EF4-FFF2-40B4-BE49-F238E27FC236}">
                <a16:creationId xmlns:a16="http://schemas.microsoft.com/office/drawing/2014/main" id="{BBA73A5C-7EAC-4100-9E6A-ED5D54C526BF}"/>
              </a:ext>
            </a:extLst>
          </p:cNvPr>
          <p:cNvSpPr/>
          <p:nvPr/>
        </p:nvSpPr>
        <p:spPr>
          <a:xfrm>
            <a:off x="1981597" y="535412"/>
            <a:ext cx="4983956" cy="1134692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قصة الدرس ص 29</a:t>
            </a:r>
          </a:p>
        </p:txBody>
      </p:sp>
    </p:spTree>
    <p:extLst>
      <p:ext uri="{BB962C8B-B14F-4D97-AF65-F5344CB8AC3E}">
        <p14:creationId xmlns:p14="http://schemas.microsoft.com/office/powerpoint/2010/main" val="222663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f7a8a123afdb2c02120e2bba5b6c4db.jpg">
            <a:extLst>
              <a:ext uri="{FF2B5EF4-FFF2-40B4-BE49-F238E27FC236}">
                <a16:creationId xmlns:a16="http://schemas.microsoft.com/office/drawing/2014/main" id="{52FBD0E5-5F2A-44FB-93E9-588257AFD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561" t="17418" r="2154" b="17155"/>
          <a:stretch>
            <a:fillRect/>
          </a:stretch>
        </p:blipFill>
        <p:spPr>
          <a:xfrm>
            <a:off x="173309" y="-175265"/>
            <a:ext cx="12192000" cy="7055495"/>
          </a:xfrm>
          <a:prstGeom prst="rect">
            <a:avLst/>
          </a:prstGeom>
          <a:ln>
            <a:noFill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305" y="642962"/>
            <a:ext cx="925941" cy="142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534" y="387300"/>
            <a:ext cx="925941" cy="193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8B3960-54F0-43A4-BFE0-304C59099A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16" t="4395" r="13202" b="11669"/>
          <a:stretch/>
        </p:blipFill>
        <p:spPr>
          <a:xfrm>
            <a:off x="6559826" y="137808"/>
            <a:ext cx="5458865" cy="57329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A5B162-227A-4F7E-924B-BBD574C234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083" r="12895" b="11011"/>
          <a:stretch/>
        </p:blipFill>
        <p:spPr>
          <a:xfrm>
            <a:off x="839312" y="419385"/>
            <a:ext cx="5054511" cy="5274134"/>
          </a:xfrm>
          <a:prstGeom prst="rect">
            <a:avLst/>
          </a:prstGeom>
        </p:spPr>
      </p:pic>
      <p:sp>
        <p:nvSpPr>
          <p:cNvPr id="9" name="مستطيل 3">
            <a:extLst>
              <a:ext uri="{FF2B5EF4-FFF2-40B4-BE49-F238E27FC236}">
                <a16:creationId xmlns:a16="http://schemas.microsoft.com/office/drawing/2014/main" id="{E302D5F2-A5E4-44FE-873A-2E1B0CD5C48A}"/>
              </a:ext>
            </a:extLst>
          </p:cNvPr>
          <p:cNvSpPr/>
          <p:nvPr/>
        </p:nvSpPr>
        <p:spPr>
          <a:xfrm>
            <a:off x="28655" y="-28869"/>
            <a:ext cx="2126307" cy="8965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cs typeface="Akhbar MT" pitchFamily="2" charset="-78"/>
              </a:rPr>
              <a:t>الكتاب ص 29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23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electronics, display, computer&#10;&#10;Description automatically generated">
            <a:extLst>
              <a:ext uri="{FF2B5EF4-FFF2-40B4-BE49-F238E27FC236}">
                <a16:creationId xmlns:a16="http://schemas.microsoft.com/office/drawing/2014/main" id="{D73AC06F-9EA7-43CD-8473-CBC433A2A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79" y="582681"/>
            <a:ext cx="10139890" cy="6436186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16983155-DBEA-4519-9FC3-1AA9538FD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03861">
            <a:off x="917347" y="5329575"/>
            <a:ext cx="1525639" cy="13451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219940-5512-45E3-AC03-14BFD78F5D6D}"/>
              </a:ext>
            </a:extLst>
          </p:cNvPr>
          <p:cNvSpPr/>
          <p:nvPr/>
        </p:nvSpPr>
        <p:spPr>
          <a:xfrm>
            <a:off x="3903356" y="5281754"/>
            <a:ext cx="2891536" cy="72040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spcBef>
                <a:spcPct val="0"/>
              </a:spcBef>
              <a:spcAft>
                <a:spcPts val="600"/>
              </a:spcAft>
              <a:defRPr/>
            </a:pPr>
            <a:r>
              <a:rPr lang="ar-AE" sz="4800" b="1" dirty="0">
                <a:solidFill>
                  <a:srgbClr val="FF0000"/>
                </a:solidFill>
                <a:cs typeface="(AH) Manal Black" pitchFamily="2" charset="-78"/>
              </a:rPr>
              <a:t>السوق</a:t>
            </a:r>
            <a:endParaRPr lang="ar-AE" sz="4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صورة 1">
            <a:extLst>
              <a:ext uri="{FF2B5EF4-FFF2-40B4-BE49-F238E27FC236}">
                <a16:creationId xmlns:a16="http://schemas.microsoft.com/office/drawing/2014/main" id="{16D34CF2-BA2A-46BB-AFBF-B664A72A3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37" y="531860"/>
            <a:ext cx="9396320" cy="47715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33089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CE5DD71-8BC3-43B4-AC8F-041B4B073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0720"/>
            <a:ext cx="12192000" cy="57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4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السؤال">
            <a:extLst>
              <a:ext uri="{FF2B5EF4-FFF2-40B4-BE49-F238E27FC236}">
                <a16:creationId xmlns:a16="http://schemas.microsoft.com/office/drawing/2014/main" id="{9DCC2696-F907-4022-B10C-B6AB079207E8}"/>
              </a:ext>
            </a:extLst>
          </p:cNvPr>
          <p:cNvGrpSpPr/>
          <p:nvPr/>
        </p:nvGrpSpPr>
        <p:grpSpPr>
          <a:xfrm>
            <a:off x="3403600" y="978017"/>
            <a:ext cx="5384800" cy="3482771"/>
            <a:chOff x="3403600" y="965199"/>
            <a:chExt cx="5384800" cy="348277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7FB954F-6335-49D5-B4E3-7FE0C21A5170}"/>
                </a:ext>
              </a:extLst>
            </p:cNvPr>
            <p:cNvSpPr/>
            <p:nvPr/>
          </p:nvSpPr>
          <p:spPr>
            <a:xfrm>
              <a:off x="3403600" y="965199"/>
              <a:ext cx="5384800" cy="3482771"/>
            </a:xfrm>
            <a:custGeom>
              <a:avLst/>
              <a:gdLst>
                <a:gd name="connsiteX0" fmla="*/ 292955 w 5384800"/>
                <a:gd name="connsiteY0" fmla="*/ 0 h 2733040"/>
                <a:gd name="connsiteX1" fmla="*/ 5091845 w 5384800"/>
                <a:gd name="connsiteY1" fmla="*/ 0 h 2733040"/>
                <a:gd name="connsiteX2" fmla="*/ 5384800 w 5384800"/>
                <a:gd name="connsiteY2" fmla="*/ 292955 h 2733040"/>
                <a:gd name="connsiteX3" fmla="*/ 5384800 w 5384800"/>
                <a:gd name="connsiteY3" fmla="*/ 2440085 h 2733040"/>
                <a:gd name="connsiteX4" fmla="*/ 5091845 w 5384800"/>
                <a:gd name="connsiteY4" fmla="*/ 2733040 h 2733040"/>
                <a:gd name="connsiteX5" fmla="*/ 292955 w 5384800"/>
                <a:gd name="connsiteY5" fmla="*/ 2733040 h 2733040"/>
                <a:gd name="connsiteX6" fmla="*/ 0 w 5384800"/>
                <a:gd name="connsiteY6" fmla="*/ 2440085 h 2733040"/>
                <a:gd name="connsiteX7" fmla="*/ 0 w 5384800"/>
                <a:gd name="connsiteY7" fmla="*/ 292955 h 2733040"/>
                <a:gd name="connsiteX8" fmla="*/ 292955 w 5384800"/>
                <a:gd name="connsiteY8" fmla="*/ 0 h 2733040"/>
                <a:gd name="connsiteX9" fmla="*/ 383531 w 5384800"/>
                <a:gd name="connsiteY9" fmla="*/ 108290 h 2733040"/>
                <a:gd name="connsiteX10" fmla="*/ 113792 w 5384800"/>
                <a:gd name="connsiteY10" fmla="*/ 378029 h 2733040"/>
                <a:gd name="connsiteX11" fmla="*/ 113792 w 5384800"/>
                <a:gd name="connsiteY11" fmla="*/ 2355011 h 2733040"/>
                <a:gd name="connsiteX12" fmla="*/ 383531 w 5384800"/>
                <a:gd name="connsiteY12" fmla="*/ 2624750 h 2733040"/>
                <a:gd name="connsiteX13" fmla="*/ 5001269 w 5384800"/>
                <a:gd name="connsiteY13" fmla="*/ 2624750 h 2733040"/>
                <a:gd name="connsiteX14" fmla="*/ 5271008 w 5384800"/>
                <a:gd name="connsiteY14" fmla="*/ 2355011 h 2733040"/>
                <a:gd name="connsiteX15" fmla="*/ 5271008 w 5384800"/>
                <a:gd name="connsiteY15" fmla="*/ 378029 h 2733040"/>
                <a:gd name="connsiteX16" fmla="*/ 5001269 w 5384800"/>
                <a:gd name="connsiteY16" fmla="*/ 108290 h 2733040"/>
                <a:gd name="connsiteX17" fmla="*/ 383531 w 5384800"/>
                <a:gd name="connsiteY17" fmla="*/ 108290 h 273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84800" h="2733040">
                  <a:moveTo>
                    <a:pt x="292955" y="0"/>
                  </a:moveTo>
                  <a:lnTo>
                    <a:pt x="5091845" y="0"/>
                  </a:lnTo>
                  <a:cubicBezTo>
                    <a:pt x="5253640" y="0"/>
                    <a:pt x="5384800" y="131160"/>
                    <a:pt x="5384800" y="292955"/>
                  </a:cubicBezTo>
                  <a:lnTo>
                    <a:pt x="5384800" y="2440085"/>
                  </a:lnTo>
                  <a:cubicBezTo>
                    <a:pt x="5384800" y="2601880"/>
                    <a:pt x="5253640" y="2733040"/>
                    <a:pt x="5091845" y="2733040"/>
                  </a:cubicBezTo>
                  <a:lnTo>
                    <a:pt x="292955" y="2733040"/>
                  </a:lnTo>
                  <a:cubicBezTo>
                    <a:pt x="131160" y="2733040"/>
                    <a:pt x="0" y="2601880"/>
                    <a:pt x="0" y="2440085"/>
                  </a:cubicBezTo>
                  <a:lnTo>
                    <a:pt x="0" y="292955"/>
                  </a:lnTo>
                  <a:cubicBezTo>
                    <a:pt x="0" y="131160"/>
                    <a:pt x="131160" y="0"/>
                    <a:pt x="292955" y="0"/>
                  </a:cubicBezTo>
                  <a:close/>
                  <a:moveTo>
                    <a:pt x="383531" y="108290"/>
                  </a:moveTo>
                  <a:cubicBezTo>
                    <a:pt x="234558" y="108290"/>
                    <a:pt x="113792" y="229056"/>
                    <a:pt x="113792" y="378029"/>
                  </a:cubicBezTo>
                  <a:lnTo>
                    <a:pt x="113792" y="2355011"/>
                  </a:lnTo>
                  <a:cubicBezTo>
                    <a:pt x="113792" y="2503984"/>
                    <a:pt x="234558" y="2624750"/>
                    <a:pt x="383531" y="2624750"/>
                  </a:cubicBezTo>
                  <a:lnTo>
                    <a:pt x="5001269" y="2624750"/>
                  </a:lnTo>
                  <a:cubicBezTo>
                    <a:pt x="5150242" y="2624750"/>
                    <a:pt x="5271008" y="2503984"/>
                    <a:pt x="5271008" y="2355011"/>
                  </a:cubicBezTo>
                  <a:lnTo>
                    <a:pt x="5271008" y="378029"/>
                  </a:lnTo>
                  <a:cubicBezTo>
                    <a:pt x="5271008" y="229056"/>
                    <a:pt x="5150242" y="108290"/>
                    <a:pt x="5001269" y="108290"/>
                  </a:cubicBezTo>
                  <a:lnTo>
                    <a:pt x="383531" y="108290"/>
                  </a:lnTo>
                  <a:close/>
                </a:path>
              </a:pathLst>
            </a:custGeom>
            <a:solidFill>
              <a:schemeClr val="bg1">
                <a:lumMod val="85000"/>
                <a:alpha val="93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/>
              <a:endParaRPr lang="ar-JO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1F70165-ABCD-4737-96B8-224C1609CB6A}"/>
                </a:ext>
              </a:extLst>
            </p:cNvPr>
            <p:cNvSpPr/>
            <p:nvPr/>
          </p:nvSpPr>
          <p:spPr>
            <a:xfrm>
              <a:off x="3523998" y="1081543"/>
              <a:ext cx="5134228" cy="2496047"/>
            </a:xfrm>
            <a:custGeom>
              <a:avLst/>
              <a:gdLst>
                <a:gd name="connsiteX0" fmla="*/ 4936758 w 5134228"/>
                <a:gd name="connsiteY0" fmla="*/ 2089694 h 2496047"/>
                <a:gd name="connsiteX1" fmla="*/ 5134228 w 5134228"/>
                <a:gd name="connsiteY1" fmla="*/ 2292871 h 2496047"/>
                <a:gd name="connsiteX2" fmla="*/ 4936758 w 5134228"/>
                <a:gd name="connsiteY2" fmla="*/ 2496047 h 2496047"/>
                <a:gd name="connsiteX3" fmla="*/ 4739288 w 5134228"/>
                <a:gd name="connsiteY3" fmla="*/ 2292871 h 2496047"/>
                <a:gd name="connsiteX4" fmla="*/ 4541817 w 5134228"/>
                <a:gd name="connsiteY4" fmla="*/ 2089694 h 2496047"/>
                <a:gd name="connsiteX5" fmla="*/ 4739287 w 5134228"/>
                <a:gd name="connsiteY5" fmla="*/ 2292871 h 2496047"/>
                <a:gd name="connsiteX6" fmla="*/ 4541817 w 5134228"/>
                <a:gd name="connsiteY6" fmla="*/ 2496047 h 2496047"/>
                <a:gd name="connsiteX7" fmla="*/ 4344347 w 5134228"/>
                <a:gd name="connsiteY7" fmla="*/ 2292871 h 2496047"/>
                <a:gd name="connsiteX8" fmla="*/ 4146876 w 5134228"/>
                <a:gd name="connsiteY8" fmla="*/ 2089694 h 2496047"/>
                <a:gd name="connsiteX9" fmla="*/ 4344346 w 5134228"/>
                <a:gd name="connsiteY9" fmla="*/ 2292871 h 2496047"/>
                <a:gd name="connsiteX10" fmla="*/ 4146876 w 5134228"/>
                <a:gd name="connsiteY10" fmla="*/ 2496047 h 2496047"/>
                <a:gd name="connsiteX11" fmla="*/ 3949406 w 5134228"/>
                <a:gd name="connsiteY11" fmla="*/ 2292871 h 2496047"/>
                <a:gd name="connsiteX12" fmla="*/ 3751935 w 5134228"/>
                <a:gd name="connsiteY12" fmla="*/ 2089694 h 2496047"/>
                <a:gd name="connsiteX13" fmla="*/ 3949405 w 5134228"/>
                <a:gd name="connsiteY13" fmla="*/ 2292871 h 2496047"/>
                <a:gd name="connsiteX14" fmla="*/ 3751935 w 5134228"/>
                <a:gd name="connsiteY14" fmla="*/ 2496047 h 2496047"/>
                <a:gd name="connsiteX15" fmla="*/ 3554465 w 5134228"/>
                <a:gd name="connsiteY15" fmla="*/ 2292871 h 2496047"/>
                <a:gd name="connsiteX16" fmla="*/ 3356995 w 5134228"/>
                <a:gd name="connsiteY16" fmla="*/ 2089694 h 2496047"/>
                <a:gd name="connsiteX17" fmla="*/ 3554465 w 5134228"/>
                <a:gd name="connsiteY17" fmla="*/ 2292871 h 2496047"/>
                <a:gd name="connsiteX18" fmla="*/ 3356995 w 5134228"/>
                <a:gd name="connsiteY18" fmla="*/ 2496047 h 2496047"/>
                <a:gd name="connsiteX19" fmla="*/ 3159525 w 5134228"/>
                <a:gd name="connsiteY19" fmla="*/ 2292871 h 2496047"/>
                <a:gd name="connsiteX20" fmla="*/ 2962055 w 5134228"/>
                <a:gd name="connsiteY20" fmla="*/ 2089694 h 2496047"/>
                <a:gd name="connsiteX21" fmla="*/ 3159525 w 5134228"/>
                <a:gd name="connsiteY21" fmla="*/ 2292871 h 2496047"/>
                <a:gd name="connsiteX22" fmla="*/ 2962055 w 5134228"/>
                <a:gd name="connsiteY22" fmla="*/ 2496047 h 2496047"/>
                <a:gd name="connsiteX23" fmla="*/ 2764585 w 5134228"/>
                <a:gd name="connsiteY23" fmla="*/ 2292871 h 2496047"/>
                <a:gd name="connsiteX24" fmla="*/ 2567113 w 5134228"/>
                <a:gd name="connsiteY24" fmla="*/ 2089694 h 2496047"/>
                <a:gd name="connsiteX25" fmla="*/ 2764583 w 5134228"/>
                <a:gd name="connsiteY25" fmla="*/ 2292871 h 2496047"/>
                <a:gd name="connsiteX26" fmla="*/ 2567113 w 5134228"/>
                <a:gd name="connsiteY26" fmla="*/ 2496047 h 2496047"/>
                <a:gd name="connsiteX27" fmla="*/ 2369643 w 5134228"/>
                <a:gd name="connsiteY27" fmla="*/ 2292871 h 2496047"/>
                <a:gd name="connsiteX28" fmla="*/ 2172173 w 5134228"/>
                <a:gd name="connsiteY28" fmla="*/ 2089694 h 2496047"/>
                <a:gd name="connsiteX29" fmla="*/ 2369643 w 5134228"/>
                <a:gd name="connsiteY29" fmla="*/ 2292871 h 2496047"/>
                <a:gd name="connsiteX30" fmla="*/ 2172173 w 5134228"/>
                <a:gd name="connsiteY30" fmla="*/ 2496047 h 2496047"/>
                <a:gd name="connsiteX31" fmla="*/ 1974703 w 5134228"/>
                <a:gd name="connsiteY31" fmla="*/ 2292871 h 2496047"/>
                <a:gd name="connsiteX32" fmla="*/ 1777233 w 5134228"/>
                <a:gd name="connsiteY32" fmla="*/ 2089694 h 2496047"/>
                <a:gd name="connsiteX33" fmla="*/ 1974703 w 5134228"/>
                <a:gd name="connsiteY33" fmla="*/ 2292871 h 2496047"/>
                <a:gd name="connsiteX34" fmla="*/ 1777233 w 5134228"/>
                <a:gd name="connsiteY34" fmla="*/ 2496047 h 2496047"/>
                <a:gd name="connsiteX35" fmla="*/ 1579763 w 5134228"/>
                <a:gd name="connsiteY35" fmla="*/ 2292871 h 2496047"/>
                <a:gd name="connsiteX36" fmla="*/ 1382292 w 5134228"/>
                <a:gd name="connsiteY36" fmla="*/ 2089694 h 2496047"/>
                <a:gd name="connsiteX37" fmla="*/ 1579762 w 5134228"/>
                <a:gd name="connsiteY37" fmla="*/ 2292871 h 2496047"/>
                <a:gd name="connsiteX38" fmla="*/ 1382292 w 5134228"/>
                <a:gd name="connsiteY38" fmla="*/ 2496047 h 2496047"/>
                <a:gd name="connsiteX39" fmla="*/ 1184822 w 5134228"/>
                <a:gd name="connsiteY39" fmla="*/ 2292871 h 2496047"/>
                <a:gd name="connsiteX40" fmla="*/ 987351 w 5134228"/>
                <a:gd name="connsiteY40" fmla="*/ 2089694 h 2496047"/>
                <a:gd name="connsiteX41" fmla="*/ 1184821 w 5134228"/>
                <a:gd name="connsiteY41" fmla="*/ 2292871 h 2496047"/>
                <a:gd name="connsiteX42" fmla="*/ 987351 w 5134228"/>
                <a:gd name="connsiteY42" fmla="*/ 2496047 h 2496047"/>
                <a:gd name="connsiteX43" fmla="*/ 789881 w 5134228"/>
                <a:gd name="connsiteY43" fmla="*/ 2292871 h 2496047"/>
                <a:gd name="connsiteX44" fmla="*/ 592410 w 5134228"/>
                <a:gd name="connsiteY44" fmla="*/ 2089694 h 2496047"/>
                <a:gd name="connsiteX45" fmla="*/ 789880 w 5134228"/>
                <a:gd name="connsiteY45" fmla="*/ 2292871 h 2496047"/>
                <a:gd name="connsiteX46" fmla="*/ 592410 w 5134228"/>
                <a:gd name="connsiteY46" fmla="*/ 2496047 h 2496047"/>
                <a:gd name="connsiteX47" fmla="*/ 394940 w 5134228"/>
                <a:gd name="connsiteY47" fmla="*/ 2292871 h 2496047"/>
                <a:gd name="connsiteX48" fmla="*/ 197470 w 5134228"/>
                <a:gd name="connsiteY48" fmla="*/ 2089694 h 2496047"/>
                <a:gd name="connsiteX49" fmla="*/ 394940 w 5134228"/>
                <a:gd name="connsiteY49" fmla="*/ 2292871 h 2496047"/>
                <a:gd name="connsiteX50" fmla="*/ 197470 w 5134228"/>
                <a:gd name="connsiteY50" fmla="*/ 2496047 h 2496047"/>
                <a:gd name="connsiteX51" fmla="*/ 0 w 5134228"/>
                <a:gd name="connsiteY51" fmla="*/ 2292871 h 2496047"/>
                <a:gd name="connsiteX52" fmla="*/ 4936758 w 5134228"/>
                <a:gd name="connsiteY52" fmla="*/ 1673091 h 2496047"/>
                <a:gd name="connsiteX53" fmla="*/ 5134228 w 5134228"/>
                <a:gd name="connsiteY53" fmla="*/ 1876268 h 2496047"/>
                <a:gd name="connsiteX54" fmla="*/ 4936758 w 5134228"/>
                <a:gd name="connsiteY54" fmla="*/ 2079444 h 2496047"/>
                <a:gd name="connsiteX55" fmla="*/ 4739288 w 5134228"/>
                <a:gd name="connsiteY55" fmla="*/ 1876268 h 2496047"/>
                <a:gd name="connsiteX56" fmla="*/ 4541817 w 5134228"/>
                <a:gd name="connsiteY56" fmla="*/ 1673091 h 2496047"/>
                <a:gd name="connsiteX57" fmla="*/ 4739287 w 5134228"/>
                <a:gd name="connsiteY57" fmla="*/ 1876268 h 2496047"/>
                <a:gd name="connsiteX58" fmla="*/ 4541817 w 5134228"/>
                <a:gd name="connsiteY58" fmla="*/ 2079444 h 2496047"/>
                <a:gd name="connsiteX59" fmla="*/ 4344347 w 5134228"/>
                <a:gd name="connsiteY59" fmla="*/ 1876268 h 2496047"/>
                <a:gd name="connsiteX60" fmla="*/ 4146876 w 5134228"/>
                <a:gd name="connsiteY60" fmla="*/ 1673091 h 2496047"/>
                <a:gd name="connsiteX61" fmla="*/ 4344346 w 5134228"/>
                <a:gd name="connsiteY61" fmla="*/ 1876268 h 2496047"/>
                <a:gd name="connsiteX62" fmla="*/ 4146876 w 5134228"/>
                <a:gd name="connsiteY62" fmla="*/ 2079444 h 2496047"/>
                <a:gd name="connsiteX63" fmla="*/ 3949406 w 5134228"/>
                <a:gd name="connsiteY63" fmla="*/ 1876268 h 2496047"/>
                <a:gd name="connsiteX64" fmla="*/ 3751935 w 5134228"/>
                <a:gd name="connsiteY64" fmla="*/ 1673091 h 2496047"/>
                <a:gd name="connsiteX65" fmla="*/ 3949405 w 5134228"/>
                <a:gd name="connsiteY65" fmla="*/ 1876268 h 2496047"/>
                <a:gd name="connsiteX66" fmla="*/ 3751935 w 5134228"/>
                <a:gd name="connsiteY66" fmla="*/ 2079444 h 2496047"/>
                <a:gd name="connsiteX67" fmla="*/ 3554465 w 5134228"/>
                <a:gd name="connsiteY67" fmla="*/ 1876268 h 2496047"/>
                <a:gd name="connsiteX68" fmla="*/ 3356995 w 5134228"/>
                <a:gd name="connsiteY68" fmla="*/ 1673091 h 2496047"/>
                <a:gd name="connsiteX69" fmla="*/ 3554465 w 5134228"/>
                <a:gd name="connsiteY69" fmla="*/ 1876268 h 2496047"/>
                <a:gd name="connsiteX70" fmla="*/ 3356995 w 5134228"/>
                <a:gd name="connsiteY70" fmla="*/ 2079444 h 2496047"/>
                <a:gd name="connsiteX71" fmla="*/ 3159525 w 5134228"/>
                <a:gd name="connsiteY71" fmla="*/ 1876268 h 2496047"/>
                <a:gd name="connsiteX72" fmla="*/ 2962055 w 5134228"/>
                <a:gd name="connsiteY72" fmla="*/ 1673091 h 2496047"/>
                <a:gd name="connsiteX73" fmla="*/ 3159525 w 5134228"/>
                <a:gd name="connsiteY73" fmla="*/ 1876268 h 2496047"/>
                <a:gd name="connsiteX74" fmla="*/ 2962055 w 5134228"/>
                <a:gd name="connsiteY74" fmla="*/ 2079444 h 2496047"/>
                <a:gd name="connsiteX75" fmla="*/ 2764585 w 5134228"/>
                <a:gd name="connsiteY75" fmla="*/ 1876268 h 2496047"/>
                <a:gd name="connsiteX76" fmla="*/ 2567113 w 5134228"/>
                <a:gd name="connsiteY76" fmla="*/ 1673091 h 2496047"/>
                <a:gd name="connsiteX77" fmla="*/ 2764583 w 5134228"/>
                <a:gd name="connsiteY77" fmla="*/ 1876268 h 2496047"/>
                <a:gd name="connsiteX78" fmla="*/ 2567113 w 5134228"/>
                <a:gd name="connsiteY78" fmla="*/ 2079444 h 2496047"/>
                <a:gd name="connsiteX79" fmla="*/ 2369643 w 5134228"/>
                <a:gd name="connsiteY79" fmla="*/ 1876268 h 2496047"/>
                <a:gd name="connsiteX80" fmla="*/ 2172173 w 5134228"/>
                <a:gd name="connsiteY80" fmla="*/ 1673091 h 2496047"/>
                <a:gd name="connsiteX81" fmla="*/ 2369643 w 5134228"/>
                <a:gd name="connsiteY81" fmla="*/ 1876268 h 2496047"/>
                <a:gd name="connsiteX82" fmla="*/ 2172173 w 5134228"/>
                <a:gd name="connsiteY82" fmla="*/ 2079444 h 2496047"/>
                <a:gd name="connsiteX83" fmla="*/ 1974703 w 5134228"/>
                <a:gd name="connsiteY83" fmla="*/ 1876268 h 2496047"/>
                <a:gd name="connsiteX84" fmla="*/ 1777233 w 5134228"/>
                <a:gd name="connsiteY84" fmla="*/ 1673091 h 2496047"/>
                <a:gd name="connsiteX85" fmla="*/ 1974703 w 5134228"/>
                <a:gd name="connsiteY85" fmla="*/ 1876268 h 2496047"/>
                <a:gd name="connsiteX86" fmla="*/ 1777233 w 5134228"/>
                <a:gd name="connsiteY86" fmla="*/ 2079444 h 2496047"/>
                <a:gd name="connsiteX87" fmla="*/ 1579763 w 5134228"/>
                <a:gd name="connsiteY87" fmla="*/ 1876268 h 2496047"/>
                <a:gd name="connsiteX88" fmla="*/ 1382292 w 5134228"/>
                <a:gd name="connsiteY88" fmla="*/ 1673091 h 2496047"/>
                <a:gd name="connsiteX89" fmla="*/ 1579762 w 5134228"/>
                <a:gd name="connsiteY89" fmla="*/ 1876268 h 2496047"/>
                <a:gd name="connsiteX90" fmla="*/ 1382292 w 5134228"/>
                <a:gd name="connsiteY90" fmla="*/ 2079444 h 2496047"/>
                <a:gd name="connsiteX91" fmla="*/ 1184822 w 5134228"/>
                <a:gd name="connsiteY91" fmla="*/ 1876268 h 2496047"/>
                <a:gd name="connsiteX92" fmla="*/ 987351 w 5134228"/>
                <a:gd name="connsiteY92" fmla="*/ 1673091 h 2496047"/>
                <a:gd name="connsiteX93" fmla="*/ 1184821 w 5134228"/>
                <a:gd name="connsiteY93" fmla="*/ 1876268 h 2496047"/>
                <a:gd name="connsiteX94" fmla="*/ 987351 w 5134228"/>
                <a:gd name="connsiteY94" fmla="*/ 2079444 h 2496047"/>
                <a:gd name="connsiteX95" fmla="*/ 789881 w 5134228"/>
                <a:gd name="connsiteY95" fmla="*/ 1876268 h 2496047"/>
                <a:gd name="connsiteX96" fmla="*/ 592410 w 5134228"/>
                <a:gd name="connsiteY96" fmla="*/ 1673091 h 2496047"/>
                <a:gd name="connsiteX97" fmla="*/ 789880 w 5134228"/>
                <a:gd name="connsiteY97" fmla="*/ 1876268 h 2496047"/>
                <a:gd name="connsiteX98" fmla="*/ 592410 w 5134228"/>
                <a:gd name="connsiteY98" fmla="*/ 2079444 h 2496047"/>
                <a:gd name="connsiteX99" fmla="*/ 394940 w 5134228"/>
                <a:gd name="connsiteY99" fmla="*/ 1876268 h 2496047"/>
                <a:gd name="connsiteX100" fmla="*/ 197470 w 5134228"/>
                <a:gd name="connsiteY100" fmla="*/ 1673091 h 2496047"/>
                <a:gd name="connsiteX101" fmla="*/ 394940 w 5134228"/>
                <a:gd name="connsiteY101" fmla="*/ 1876268 h 2496047"/>
                <a:gd name="connsiteX102" fmla="*/ 197470 w 5134228"/>
                <a:gd name="connsiteY102" fmla="*/ 2079444 h 2496047"/>
                <a:gd name="connsiteX103" fmla="*/ 0 w 5134228"/>
                <a:gd name="connsiteY103" fmla="*/ 1876268 h 2496047"/>
                <a:gd name="connsiteX104" fmla="*/ 4936758 w 5134228"/>
                <a:gd name="connsiteY104" fmla="*/ 1256368 h 2496047"/>
                <a:gd name="connsiteX105" fmla="*/ 5134228 w 5134228"/>
                <a:gd name="connsiteY105" fmla="*/ 1459545 h 2496047"/>
                <a:gd name="connsiteX106" fmla="*/ 4936758 w 5134228"/>
                <a:gd name="connsiteY106" fmla="*/ 1662721 h 2496047"/>
                <a:gd name="connsiteX107" fmla="*/ 4739288 w 5134228"/>
                <a:gd name="connsiteY107" fmla="*/ 1459545 h 2496047"/>
                <a:gd name="connsiteX108" fmla="*/ 4541817 w 5134228"/>
                <a:gd name="connsiteY108" fmla="*/ 1256368 h 2496047"/>
                <a:gd name="connsiteX109" fmla="*/ 4739287 w 5134228"/>
                <a:gd name="connsiteY109" fmla="*/ 1459545 h 2496047"/>
                <a:gd name="connsiteX110" fmla="*/ 4541817 w 5134228"/>
                <a:gd name="connsiteY110" fmla="*/ 1662721 h 2496047"/>
                <a:gd name="connsiteX111" fmla="*/ 4344347 w 5134228"/>
                <a:gd name="connsiteY111" fmla="*/ 1459545 h 2496047"/>
                <a:gd name="connsiteX112" fmla="*/ 4146876 w 5134228"/>
                <a:gd name="connsiteY112" fmla="*/ 1256368 h 2496047"/>
                <a:gd name="connsiteX113" fmla="*/ 4344346 w 5134228"/>
                <a:gd name="connsiteY113" fmla="*/ 1459545 h 2496047"/>
                <a:gd name="connsiteX114" fmla="*/ 4146876 w 5134228"/>
                <a:gd name="connsiteY114" fmla="*/ 1662721 h 2496047"/>
                <a:gd name="connsiteX115" fmla="*/ 3949406 w 5134228"/>
                <a:gd name="connsiteY115" fmla="*/ 1459545 h 2496047"/>
                <a:gd name="connsiteX116" fmla="*/ 3751935 w 5134228"/>
                <a:gd name="connsiteY116" fmla="*/ 1256368 h 2496047"/>
                <a:gd name="connsiteX117" fmla="*/ 3949405 w 5134228"/>
                <a:gd name="connsiteY117" fmla="*/ 1459545 h 2496047"/>
                <a:gd name="connsiteX118" fmla="*/ 3751935 w 5134228"/>
                <a:gd name="connsiteY118" fmla="*/ 1662721 h 2496047"/>
                <a:gd name="connsiteX119" fmla="*/ 3554465 w 5134228"/>
                <a:gd name="connsiteY119" fmla="*/ 1459545 h 2496047"/>
                <a:gd name="connsiteX120" fmla="*/ 3356995 w 5134228"/>
                <a:gd name="connsiteY120" fmla="*/ 1256368 h 2496047"/>
                <a:gd name="connsiteX121" fmla="*/ 3554465 w 5134228"/>
                <a:gd name="connsiteY121" fmla="*/ 1459545 h 2496047"/>
                <a:gd name="connsiteX122" fmla="*/ 3356995 w 5134228"/>
                <a:gd name="connsiteY122" fmla="*/ 1662721 h 2496047"/>
                <a:gd name="connsiteX123" fmla="*/ 3159525 w 5134228"/>
                <a:gd name="connsiteY123" fmla="*/ 1459545 h 2496047"/>
                <a:gd name="connsiteX124" fmla="*/ 2962055 w 5134228"/>
                <a:gd name="connsiteY124" fmla="*/ 1256368 h 2496047"/>
                <a:gd name="connsiteX125" fmla="*/ 3159525 w 5134228"/>
                <a:gd name="connsiteY125" fmla="*/ 1459545 h 2496047"/>
                <a:gd name="connsiteX126" fmla="*/ 2962055 w 5134228"/>
                <a:gd name="connsiteY126" fmla="*/ 1662721 h 2496047"/>
                <a:gd name="connsiteX127" fmla="*/ 2764585 w 5134228"/>
                <a:gd name="connsiteY127" fmla="*/ 1459545 h 2496047"/>
                <a:gd name="connsiteX128" fmla="*/ 2567113 w 5134228"/>
                <a:gd name="connsiteY128" fmla="*/ 1256368 h 2496047"/>
                <a:gd name="connsiteX129" fmla="*/ 2764583 w 5134228"/>
                <a:gd name="connsiteY129" fmla="*/ 1459545 h 2496047"/>
                <a:gd name="connsiteX130" fmla="*/ 2567113 w 5134228"/>
                <a:gd name="connsiteY130" fmla="*/ 1662721 h 2496047"/>
                <a:gd name="connsiteX131" fmla="*/ 2369643 w 5134228"/>
                <a:gd name="connsiteY131" fmla="*/ 1459545 h 2496047"/>
                <a:gd name="connsiteX132" fmla="*/ 2172173 w 5134228"/>
                <a:gd name="connsiteY132" fmla="*/ 1256368 h 2496047"/>
                <a:gd name="connsiteX133" fmla="*/ 2369643 w 5134228"/>
                <a:gd name="connsiteY133" fmla="*/ 1459545 h 2496047"/>
                <a:gd name="connsiteX134" fmla="*/ 2172173 w 5134228"/>
                <a:gd name="connsiteY134" fmla="*/ 1662721 h 2496047"/>
                <a:gd name="connsiteX135" fmla="*/ 1974703 w 5134228"/>
                <a:gd name="connsiteY135" fmla="*/ 1459545 h 2496047"/>
                <a:gd name="connsiteX136" fmla="*/ 1777233 w 5134228"/>
                <a:gd name="connsiteY136" fmla="*/ 1256368 h 2496047"/>
                <a:gd name="connsiteX137" fmla="*/ 1974703 w 5134228"/>
                <a:gd name="connsiteY137" fmla="*/ 1459545 h 2496047"/>
                <a:gd name="connsiteX138" fmla="*/ 1777233 w 5134228"/>
                <a:gd name="connsiteY138" fmla="*/ 1662721 h 2496047"/>
                <a:gd name="connsiteX139" fmla="*/ 1579763 w 5134228"/>
                <a:gd name="connsiteY139" fmla="*/ 1459545 h 2496047"/>
                <a:gd name="connsiteX140" fmla="*/ 1382292 w 5134228"/>
                <a:gd name="connsiteY140" fmla="*/ 1256368 h 2496047"/>
                <a:gd name="connsiteX141" fmla="*/ 1579762 w 5134228"/>
                <a:gd name="connsiteY141" fmla="*/ 1459545 h 2496047"/>
                <a:gd name="connsiteX142" fmla="*/ 1382292 w 5134228"/>
                <a:gd name="connsiteY142" fmla="*/ 1662721 h 2496047"/>
                <a:gd name="connsiteX143" fmla="*/ 1184822 w 5134228"/>
                <a:gd name="connsiteY143" fmla="*/ 1459545 h 2496047"/>
                <a:gd name="connsiteX144" fmla="*/ 987351 w 5134228"/>
                <a:gd name="connsiteY144" fmla="*/ 1256368 h 2496047"/>
                <a:gd name="connsiteX145" fmla="*/ 1184821 w 5134228"/>
                <a:gd name="connsiteY145" fmla="*/ 1459545 h 2496047"/>
                <a:gd name="connsiteX146" fmla="*/ 987351 w 5134228"/>
                <a:gd name="connsiteY146" fmla="*/ 1662721 h 2496047"/>
                <a:gd name="connsiteX147" fmla="*/ 789881 w 5134228"/>
                <a:gd name="connsiteY147" fmla="*/ 1459545 h 2496047"/>
                <a:gd name="connsiteX148" fmla="*/ 592410 w 5134228"/>
                <a:gd name="connsiteY148" fmla="*/ 1256368 h 2496047"/>
                <a:gd name="connsiteX149" fmla="*/ 789880 w 5134228"/>
                <a:gd name="connsiteY149" fmla="*/ 1459545 h 2496047"/>
                <a:gd name="connsiteX150" fmla="*/ 592410 w 5134228"/>
                <a:gd name="connsiteY150" fmla="*/ 1662721 h 2496047"/>
                <a:gd name="connsiteX151" fmla="*/ 394940 w 5134228"/>
                <a:gd name="connsiteY151" fmla="*/ 1459545 h 2496047"/>
                <a:gd name="connsiteX152" fmla="*/ 197470 w 5134228"/>
                <a:gd name="connsiteY152" fmla="*/ 1256368 h 2496047"/>
                <a:gd name="connsiteX153" fmla="*/ 394940 w 5134228"/>
                <a:gd name="connsiteY153" fmla="*/ 1459545 h 2496047"/>
                <a:gd name="connsiteX154" fmla="*/ 197470 w 5134228"/>
                <a:gd name="connsiteY154" fmla="*/ 1662721 h 2496047"/>
                <a:gd name="connsiteX155" fmla="*/ 0 w 5134228"/>
                <a:gd name="connsiteY155" fmla="*/ 1459545 h 2496047"/>
                <a:gd name="connsiteX156" fmla="*/ 4936758 w 5134228"/>
                <a:gd name="connsiteY156" fmla="*/ 839766 h 2496047"/>
                <a:gd name="connsiteX157" fmla="*/ 5134228 w 5134228"/>
                <a:gd name="connsiteY157" fmla="*/ 1042943 h 2496047"/>
                <a:gd name="connsiteX158" fmla="*/ 4936758 w 5134228"/>
                <a:gd name="connsiteY158" fmla="*/ 1246119 h 2496047"/>
                <a:gd name="connsiteX159" fmla="*/ 4739288 w 5134228"/>
                <a:gd name="connsiteY159" fmla="*/ 1042943 h 2496047"/>
                <a:gd name="connsiteX160" fmla="*/ 4541817 w 5134228"/>
                <a:gd name="connsiteY160" fmla="*/ 839766 h 2496047"/>
                <a:gd name="connsiteX161" fmla="*/ 4739287 w 5134228"/>
                <a:gd name="connsiteY161" fmla="*/ 1042943 h 2496047"/>
                <a:gd name="connsiteX162" fmla="*/ 4541817 w 5134228"/>
                <a:gd name="connsiteY162" fmla="*/ 1246119 h 2496047"/>
                <a:gd name="connsiteX163" fmla="*/ 4344347 w 5134228"/>
                <a:gd name="connsiteY163" fmla="*/ 1042943 h 2496047"/>
                <a:gd name="connsiteX164" fmla="*/ 4146876 w 5134228"/>
                <a:gd name="connsiteY164" fmla="*/ 839766 h 2496047"/>
                <a:gd name="connsiteX165" fmla="*/ 4344346 w 5134228"/>
                <a:gd name="connsiteY165" fmla="*/ 1042943 h 2496047"/>
                <a:gd name="connsiteX166" fmla="*/ 4146876 w 5134228"/>
                <a:gd name="connsiteY166" fmla="*/ 1246119 h 2496047"/>
                <a:gd name="connsiteX167" fmla="*/ 3949406 w 5134228"/>
                <a:gd name="connsiteY167" fmla="*/ 1042943 h 2496047"/>
                <a:gd name="connsiteX168" fmla="*/ 3751935 w 5134228"/>
                <a:gd name="connsiteY168" fmla="*/ 839766 h 2496047"/>
                <a:gd name="connsiteX169" fmla="*/ 3949405 w 5134228"/>
                <a:gd name="connsiteY169" fmla="*/ 1042943 h 2496047"/>
                <a:gd name="connsiteX170" fmla="*/ 3751935 w 5134228"/>
                <a:gd name="connsiteY170" fmla="*/ 1246119 h 2496047"/>
                <a:gd name="connsiteX171" fmla="*/ 3554465 w 5134228"/>
                <a:gd name="connsiteY171" fmla="*/ 1042943 h 2496047"/>
                <a:gd name="connsiteX172" fmla="*/ 3356995 w 5134228"/>
                <a:gd name="connsiteY172" fmla="*/ 839766 h 2496047"/>
                <a:gd name="connsiteX173" fmla="*/ 3554465 w 5134228"/>
                <a:gd name="connsiteY173" fmla="*/ 1042943 h 2496047"/>
                <a:gd name="connsiteX174" fmla="*/ 3356995 w 5134228"/>
                <a:gd name="connsiteY174" fmla="*/ 1246119 h 2496047"/>
                <a:gd name="connsiteX175" fmla="*/ 3159525 w 5134228"/>
                <a:gd name="connsiteY175" fmla="*/ 1042943 h 2496047"/>
                <a:gd name="connsiteX176" fmla="*/ 2962055 w 5134228"/>
                <a:gd name="connsiteY176" fmla="*/ 839766 h 2496047"/>
                <a:gd name="connsiteX177" fmla="*/ 3159525 w 5134228"/>
                <a:gd name="connsiteY177" fmla="*/ 1042943 h 2496047"/>
                <a:gd name="connsiteX178" fmla="*/ 2962055 w 5134228"/>
                <a:gd name="connsiteY178" fmla="*/ 1246119 h 2496047"/>
                <a:gd name="connsiteX179" fmla="*/ 2764585 w 5134228"/>
                <a:gd name="connsiteY179" fmla="*/ 1042943 h 2496047"/>
                <a:gd name="connsiteX180" fmla="*/ 2567113 w 5134228"/>
                <a:gd name="connsiteY180" fmla="*/ 839766 h 2496047"/>
                <a:gd name="connsiteX181" fmla="*/ 2764583 w 5134228"/>
                <a:gd name="connsiteY181" fmla="*/ 1042943 h 2496047"/>
                <a:gd name="connsiteX182" fmla="*/ 2567113 w 5134228"/>
                <a:gd name="connsiteY182" fmla="*/ 1246119 h 2496047"/>
                <a:gd name="connsiteX183" fmla="*/ 2369643 w 5134228"/>
                <a:gd name="connsiteY183" fmla="*/ 1042943 h 2496047"/>
                <a:gd name="connsiteX184" fmla="*/ 2172173 w 5134228"/>
                <a:gd name="connsiteY184" fmla="*/ 839766 h 2496047"/>
                <a:gd name="connsiteX185" fmla="*/ 2369643 w 5134228"/>
                <a:gd name="connsiteY185" fmla="*/ 1042943 h 2496047"/>
                <a:gd name="connsiteX186" fmla="*/ 2172173 w 5134228"/>
                <a:gd name="connsiteY186" fmla="*/ 1246119 h 2496047"/>
                <a:gd name="connsiteX187" fmla="*/ 1974703 w 5134228"/>
                <a:gd name="connsiteY187" fmla="*/ 1042943 h 2496047"/>
                <a:gd name="connsiteX188" fmla="*/ 1777233 w 5134228"/>
                <a:gd name="connsiteY188" fmla="*/ 839766 h 2496047"/>
                <a:gd name="connsiteX189" fmla="*/ 1974703 w 5134228"/>
                <a:gd name="connsiteY189" fmla="*/ 1042943 h 2496047"/>
                <a:gd name="connsiteX190" fmla="*/ 1777233 w 5134228"/>
                <a:gd name="connsiteY190" fmla="*/ 1246119 h 2496047"/>
                <a:gd name="connsiteX191" fmla="*/ 1579763 w 5134228"/>
                <a:gd name="connsiteY191" fmla="*/ 1042943 h 2496047"/>
                <a:gd name="connsiteX192" fmla="*/ 1382292 w 5134228"/>
                <a:gd name="connsiteY192" fmla="*/ 839766 h 2496047"/>
                <a:gd name="connsiteX193" fmla="*/ 1579762 w 5134228"/>
                <a:gd name="connsiteY193" fmla="*/ 1042943 h 2496047"/>
                <a:gd name="connsiteX194" fmla="*/ 1382292 w 5134228"/>
                <a:gd name="connsiteY194" fmla="*/ 1246119 h 2496047"/>
                <a:gd name="connsiteX195" fmla="*/ 1184822 w 5134228"/>
                <a:gd name="connsiteY195" fmla="*/ 1042943 h 2496047"/>
                <a:gd name="connsiteX196" fmla="*/ 987351 w 5134228"/>
                <a:gd name="connsiteY196" fmla="*/ 839766 h 2496047"/>
                <a:gd name="connsiteX197" fmla="*/ 1184821 w 5134228"/>
                <a:gd name="connsiteY197" fmla="*/ 1042943 h 2496047"/>
                <a:gd name="connsiteX198" fmla="*/ 987351 w 5134228"/>
                <a:gd name="connsiteY198" fmla="*/ 1246119 h 2496047"/>
                <a:gd name="connsiteX199" fmla="*/ 789881 w 5134228"/>
                <a:gd name="connsiteY199" fmla="*/ 1042943 h 2496047"/>
                <a:gd name="connsiteX200" fmla="*/ 592410 w 5134228"/>
                <a:gd name="connsiteY200" fmla="*/ 839766 h 2496047"/>
                <a:gd name="connsiteX201" fmla="*/ 789880 w 5134228"/>
                <a:gd name="connsiteY201" fmla="*/ 1042943 h 2496047"/>
                <a:gd name="connsiteX202" fmla="*/ 592410 w 5134228"/>
                <a:gd name="connsiteY202" fmla="*/ 1246119 h 2496047"/>
                <a:gd name="connsiteX203" fmla="*/ 394940 w 5134228"/>
                <a:gd name="connsiteY203" fmla="*/ 1042943 h 2496047"/>
                <a:gd name="connsiteX204" fmla="*/ 197470 w 5134228"/>
                <a:gd name="connsiteY204" fmla="*/ 839766 h 2496047"/>
                <a:gd name="connsiteX205" fmla="*/ 394940 w 5134228"/>
                <a:gd name="connsiteY205" fmla="*/ 1042943 h 2496047"/>
                <a:gd name="connsiteX206" fmla="*/ 197470 w 5134228"/>
                <a:gd name="connsiteY206" fmla="*/ 1246119 h 2496047"/>
                <a:gd name="connsiteX207" fmla="*/ 0 w 5134228"/>
                <a:gd name="connsiteY207" fmla="*/ 1042943 h 2496047"/>
                <a:gd name="connsiteX208" fmla="*/ 4936758 w 5134228"/>
                <a:gd name="connsiteY208" fmla="*/ 416603 h 2496047"/>
                <a:gd name="connsiteX209" fmla="*/ 5134228 w 5134228"/>
                <a:gd name="connsiteY209" fmla="*/ 619780 h 2496047"/>
                <a:gd name="connsiteX210" fmla="*/ 4936758 w 5134228"/>
                <a:gd name="connsiteY210" fmla="*/ 822956 h 2496047"/>
                <a:gd name="connsiteX211" fmla="*/ 4739288 w 5134228"/>
                <a:gd name="connsiteY211" fmla="*/ 619780 h 2496047"/>
                <a:gd name="connsiteX212" fmla="*/ 4541817 w 5134228"/>
                <a:gd name="connsiteY212" fmla="*/ 416603 h 2496047"/>
                <a:gd name="connsiteX213" fmla="*/ 4739287 w 5134228"/>
                <a:gd name="connsiteY213" fmla="*/ 619780 h 2496047"/>
                <a:gd name="connsiteX214" fmla="*/ 4541817 w 5134228"/>
                <a:gd name="connsiteY214" fmla="*/ 822956 h 2496047"/>
                <a:gd name="connsiteX215" fmla="*/ 4344347 w 5134228"/>
                <a:gd name="connsiteY215" fmla="*/ 619780 h 2496047"/>
                <a:gd name="connsiteX216" fmla="*/ 4146876 w 5134228"/>
                <a:gd name="connsiteY216" fmla="*/ 416603 h 2496047"/>
                <a:gd name="connsiteX217" fmla="*/ 4344346 w 5134228"/>
                <a:gd name="connsiteY217" fmla="*/ 619780 h 2496047"/>
                <a:gd name="connsiteX218" fmla="*/ 4146876 w 5134228"/>
                <a:gd name="connsiteY218" fmla="*/ 822956 h 2496047"/>
                <a:gd name="connsiteX219" fmla="*/ 3949406 w 5134228"/>
                <a:gd name="connsiteY219" fmla="*/ 619780 h 2496047"/>
                <a:gd name="connsiteX220" fmla="*/ 3751935 w 5134228"/>
                <a:gd name="connsiteY220" fmla="*/ 416603 h 2496047"/>
                <a:gd name="connsiteX221" fmla="*/ 3949405 w 5134228"/>
                <a:gd name="connsiteY221" fmla="*/ 619780 h 2496047"/>
                <a:gd name="connsiteX222" fmla="*/ 3751935 w 5134228"/>
                <a:gd name="connsiteY222" fmla="*/ 822956 h 2496047"/>
                <a:gd name="connsiteX223" fmla="*/ 3554465 w 5134228"/>
                <a:gd name="connsiteY223" fmla="*/ 619780 h 2496047"/>
                <a:gd name="connsiteX224" fmla="*/ 3356995 w 5134228"/>
                <a:gd name="connsiteY224" fmla="*/ 416603 h 2496047"/>
                <a:gd name="connsiteX225" fmla="*/ 3554465 w 5134228"/>
                <a:gd name="connsiteY225" fmla="*/ 619780 h 2496047"/>
                <a:gd name="connsiteX226" fmla="*/ 3356995 w 5134228"/>
                <a:gd name="connsiteY226" fmla="*/ 822956 h 2496047"/>
                <a:gd name="connsiteX227" fmla="*/ 3159525 w 5134228"/>
                <a:gd name="connsiteY227" fmla="*/ 619780 h 2496047"/>
                <a:gd name="connsiteX228" fmla="*/ 2962055 w 5134228"/>
                <a:gd name="connsiteY228" fmla="*/ 416603 h 2496047"/>
                <a:gd name="connsiteX229" fmla="*/ 3159525 w 5134228"/>
                <a:gd name="connsiteY229" fmla="*/ 619780 h 2496047"/>
                <a:gd name="connsiteX230" fmla="*/ 2962055 w 5134228"/>
                <a:gd name="connsiteY230" fmla="*/ 822956 h 2496047"/>
                <a:gd name="connsiteX231" fmla="*/ 2764585 w 5134228"/>
                <a:gd name="connsiteY231" fmla="*/ 619780 h 2496047"/>
                <a:gd name="connsiteX232" fmla="*/ 2567113 w 5134228"/>
                <a:gd name="connsiteY232" fmla="*/ 416603 h 2496047"/>
                <a:gd name="connsiteX233" fmla="*/ 2764583 w 5134228"/>
                <a:gd name="connsiteY233" fmla="*/ 619780 h 2496047"/>
                <a:gd name="connsiteX234" fmla="*/ 2567113 w 5134228"/>
                <a:gd name="connsiteY234" fmla="*/ 822956 h 2496047"/>
                <a:gd name="connsiteX235" fmla="*/ 2369643 w 5134228"/>
                <a:gd name="connsiteY235" fmla="*/ 619780 h 2496047"/>
                <a:gd name="connsiteX236" fmla="*/ 2172173 w 5134228"/>
                <a:gd name="connsiteY236" fmla="*/ 416603 h 2496047"/>
                <a:gd name="connsiteX237" fmla="*/ 2369643 w 5134228"/>
                <a:gd name="connsiteY237" fmla="*/ 619780 h 2496047"/>
                <a:gd name="connsiteX238" fmla="*/ 2172173 w 5134228"/>
                <a:gd name="connsiteY238" fmla="*/ 822956 h 2496047"/>
                <a:gd name="connsiteX239" fmla="*/ 1974703 w 5134228"/>
                <a:gd name="connsiteY239" fmla="*/ 619780 h 2496047"/>
                <a:gd name="connsiteX240" fmla="*/ 1777233 w 5134228"/>
                <a:gd name="connsiteY240" fmla="*/ 416603 h 2496047"/>
                <a:gd name="connsiteX241" fmla="*/ 1974703 w 5134228"/>
                <a:gd name="connsiteY241" fmla="*/ 619780 h 2496047"/>
                <a:gd name="connsiteX242" fmla="*/ 1777233 w 5134228"/>
                <a:gd name="connsiteY242" fmla="*/ 822956 h 2496047"/>
                <a:gd name="connsiteX243" fmla="*/ 1579763 w 5134228"/>
                <a:gd name="connsiteY243" fmla="*/ 619780 h 2496047"/>
                <a:gd name="connsiteX244" fmla="*/ 1382292 w 5134228"/>
                <a:gd name="connsiteY244" fmla="*/ 416603 h 2496047"/>
                <a:gd name="connsiteX245" fmla="*/ 1579762 w 5134228"/>
                <a:gd name="connsiteY245" fmla="*/ 619780 h 2496047"/>
                <a:gd name="connsiteX246" fmla="*/ 1382292 w 5134228"/>
                <a:gd name="connsiteY246" fmla="*/ 822956 h 2496047"/>
                <a:gd name="connsiteX247" fmla="*/ 1184822 w 5134228"/>
                <a:gd name="connsiteY247" fmla="*/ 619780 h 2496047"/>
                <a:gd name="connsiteX248" fmla="*/ 987351 w 5134228"/>
                <a:gd name="connsiteY248" fmla="*/ 416603 h 2496047"/>
                <a:gd name="connsiteX249" fmla="*/ 1184821 w 5134228"/>
                <a:gd name="connsiteY249" fmla="*/ 619780 h 2496047"/>
                <a:gd name="connsiteX250" fmla="*/ 987351 w 5134228"/>
                <a:gd name="connsiteY250" fmla="*/ 822956 h 2496047"/>
                <a:gd name="connsiteX251" fmla="*/ 789881 w 5134228"/>
                <a:gd name="connsiteY251" fmla="*/ 619780 h 2496047"/>
                <a:gd name="connsiteX252" fmla="*/ 592410 w 5134228"/>
                <a:gd name="connsiteY252" fmla="*/ 416603 h 2496047"/>
                <a:gd name="connsiteX253" fmla="*/ 789880 w 5134228"/>
                <a:gd name="connsiteY253" fmla="*/ 619780 h 2496047"/>
                <a:gd name="connsiteX254" fmla="*/ 592410 w 5134228"/>
                <a:gd name="connsiteY254" fmla="*/ 822956 h 2496047"/>
                <a:gd name="connsiteX255" fmla="*/ 394940 w 5134228"/>
                <a:gd name="connsiteY255" fmla="*/ 619780 h 2496047"/>
                <a:gd name="connsiteX256" fmla="*/ 197470 w 5134228"/>
                <a:gd name="connsiteY256" fmla="*/ 416603 h 2496047"/>
                <a:gd name="connsiteX257" fmla="*/ 394940 w 5134228"/>
                <a:gd name="connsiteY257" fmla="*/ 619780 h 2496047"/>
                <a:gd name="connsiteX258" fmla="*/ 197470 w 5134228"/>
                <a:gd name="connsiteY258" fmla="*/ 822956 h 2496047"/>
                <a:gd name="connsiteX259" fmla="*/ 0 w 5134228"/>
                <a:gd name="connsiteY259" fmla="*/ 619780 h 2496047"/>
                <a:gd name="connsiteX260" fmla="*/ 4936758 w 5134228"/>
                <a:gd name="connsiteY260" fmla="*/ 0 h 2496047"/>
                <a:gd name="connsiteX261" fmla="*/ 5134228 w 5134228"/>
                <a:gd name="connsiteY261" fmla="*/ 203177 h 2496047"/>
                <a:gd name="connsiteX262" fmla="*/ 4936758 w 5134228"/>
                <a:gd name="connsiteY262" fmla="*/ 406353 h 2496047"/>
                <a:gd name="connsiteX263" fmla="*/ 4739288 w 5134228"/>
                <a:gd name="connsiteY263" fmla="*/ 203177 h 2496047"/>
                <a:gd name="connsiteX264" fmla="*/ 4541817 w 5134228"/>
                <a:gd name="connsiteY264" fmla="*/ 0 h 2496047"/>
                <a:gd name="connsiteX265" fmla="*/ 4739287 w 5134228"/>
                <a:gd name="connsiteY265" fmla="*/ 203177 h 2496047"/>
                <a:gd name="connsiteX266" fmla="*/ 4541817 w 5134228"/>
                <a:gd name="connsiteY266" fmla="*/ 406353 h 2496047"/>
                <a:gd name="connsiteX267" fmla="*/ 4344347 w 5134228"/>
                <a:gd name="connsiteY267" fmla="*/ 203177 h 2496047"/>
                <a:gd name="connsiteX268" fmla="*/ 4146876 w 5134228"/>
                <a:gd name="connsiteY268" fmla="*/ 0 h 2496047"/>
                <a:gd name="connsiteX269" fmla="*/ 4344346 w 5134228"/>
                <a:gd name="connsiteY269" fmla="*/ 203177 h 2496047"/>
                <a:gd name="connsiteX270" fmla="*/ 4146876 w 5134228"/>
                <a:gd name="connsiteY270" fmla="*/ 406353 h 2496047"/>
                <a:gd name="connsiteX271" fmla="*/ 3949406 w 5134228"/>
                <a:gd name="connsiteY271" fmla="*/ 203177 h 2496047"/>
                <a:gd name="connsiteX272" fmla="*/ 3751935 w 5134228"/>
                <a:gd name="connsiteY272" fmla="*/ 0 h 2496047"/>
                <a:gd name="connsiteX273" fmla="*/ 3949405 w 5134228"/>
                <a:gd name="connsiteY273" fmla="*/ 203177 h 2496047"/>
                <a:gd name="connsiteX274" fmla="*/ 3751935 w 5134228"/>
                <a:gd name="connsiteY274" fmla="*/ 406353 h 2496047"/>
                <a:gd name="connsiteX275" fmla="*/ 3554465 w 5134228"/>
                <a:gd name="connsiteY275" fmla="*/ 203177 h 2496047"/>
                <a:gd name="connsiteX276" fmla="*/ 3356995 w 5134228"/>
                <a:gd name="connsiteY276" fmla="*/ 0 h 2496047"/>
                <a:gd name="connsiteX277" fmla="*/ 3554465 w 5134228"/>
                <a:gd name="connsiteY277" fmla="*/ 203177 h 2496047"/>
                <a:gd name="connsiteX278" fmla="*/ 3356995 w 5134228"/>
                <a:gd name="connsiteY278" fmla="*/ 406353 h 2496047"/>
                <a:gd name="connsiteX279" fmla="*/ 3159525 w 5134228"/>
                <a:gd name="connsiteY279" fmla="*/ 203177 h 2496047"/>
                <a:gd name="connsiteX280" fmla="*/ 2962055 w 5134228"/>
                <a:gd name="connsiteY280" fmla="*/ 0 h 2496047"/>
                <a:gd name="connsiteX281" fmla="*/ 3159525 w 5134228"/>
                <a:gd name="connsiteY281" fmla="*/ 203177 h 2496047"/>
                <a:gd name="connsiteX282" fmla="*/ 2962055 w 5134228"/>
                <a:gd name="connsiteY282" fmla="*/ 406353 h 2496047"/>
                <a:gd name="connsiteX283" fmla="*/ 2764585 w 5134228"/>
                <a:gd name="connsiteY283" fmla="*/ 203177 h 2496047"/>
                <a:gd name="connsiteX284" fmla="*/ 2567113 w 5134228"/>
                <a:gd name="connsiteY284" fmla="*/ 0 h 2496047"/>
                <a:gd name="connsiteX285" fmla="*/ 2764583 w 5134228"/>
                <a:gd name="connsiteY285" fmla="*/ 203177 h 2496047"/>
                <a:gd name="connsiteX286" fmla="*/ 2567113 w 5134228"/>
                <a:gd name="connsiteY286" fmla="*/ 406353 h 2496047"/>
                <a:gd name="connsiteX287" fmla="*/ 2369643 w 5134228"/>
                <a:gd name="connsiteY287" fmla="*/ 203177 h 2496047"/>
                <a:gd name="connsiteX288" fmla="*/ 2172173 w 5134228"/>
                <a:gd name="connsiteY288" fmla="*/ 0 h 2496047"/>
                <a:gd name="connsiteX289" fmla="*/ 2369643 w 5134228"/>
                <a:gd name="connsiteY289" fmla="*/ 203177 h 2496047"/>
                <a:gd name="connsiteX290" fmla="*/ 2172173 w 5134228"/>
                <a:gd name="connsiteY290" fmla="*/ 406353 h 2496047"/>
                <a:gd name="connsiteX291" fmla="*/ 1974703 w 5134228"/>
                <a:gd name="connsiteY291" fmla="*/ 203177 h 2496047"/>
                <a:gd name="connsiteX292" fmla="*/ 1777233 w 5134228"/>
                <a:gd name="connsiteY292" fmla="*/ 0 h 2496047"/>
                <a:gd name="connsiteX293" fmla="*/ 1974703 w 5134228"/>
                <a:gd name="connsiteY293" fmla="*/ 203177 h 2496047"/>
                <a:gd name="connsiteX294" fmla="*/ 1777233 w 5134228"/>
                <a:gd name="connsiteY294" fmla="*/ 406353 h 2496047"/>
                <a:gd name="connsiteX295" fmla="*/ 1579763 w 5134228"/>
                <a:gd name="connsiteY295" fmla="*/ 203177 h 2496047"/>
                <a:gd name="connsiteX296" fmla="*/ 1382292 w 5134228"/>
                <a:gd name="connsiteY296" fmla="*/ 0 h 2496047"/>
                <a:gd name="connsiteX297" fmla="*/ 1579762 w 5134228"/>
                <a:gd name="connsiteY297" fmla="*/ 203177 h 2496047"/>
                <a:gd name="connsiteX298" fmla="*/ 1382292 w 5134228"/>
                <a:gd name="connsiteY298" fmla="*/ 406353 h 2496047"/>
                <a:gd name="connsiteX299" fmla="*/ 1184822 w 5134228"/>
                <a:gd name="connsiteY299" fmla="*/ 203177 h 2496047"/>
                <a:gd name="connsiteX300" fmla="*/ 987351 w 5134228"/>
                <a:gd name="connsiteY300" fmla="*/ 0 h 2496047"/>
                <a:gd name="connsiteX301" fmla="*/ 1184821 w 5134228"/>
                <a:gd name="connsiteY301" fmla="*/ 203177 h 2496047"/>
                <a:gd name="connsiteX302" fmla="*/ 987351 w 5134228"/>
                <a:gd name="connsiteY302" fmla="*/ 406353 h 2496047"/>
                <a:gd name="connsiteX303" fmla="*/ 789881 w 5134228"/>
                <a:gd name="connsiteY303" fmla="*/ 203177 h 2496047"/>
                <a:gd name="connsiteX304" fmla="*/ 592410 w 5134228"/>
                <a:gd name="connsiteY304" fmla="*/ 0 h 2496047"/>
                <a:gd name="connsiteX305" fmla="*/ 789880 w 5134228"/>
                <a:gd name="connsiteY305" fmla="*/ 203177 h 2496047"/>
                <a:gd name="connsiteX306" fmla="*/ 592410 w 5134228"/>
                <a:gd name="connsiteY306" fmla="*/ 406353 h 2496047"/>
                <a:gd name="connsiteX307" fmla="*/ 394940 w 5134228"/>
                <a:gd name="connsiteY307" fmla="*/ 203177 h 2496047"/>
                <a:gd name="connsiteX308" fmla="*/ 197470 w 5134228"/>
                <a:gd name="connsiteY308" fmla="*/ 0 h 2496047"/>
                <a:gd name="connsiteX309" fmla="*/ 394940 w 5134228"/>
                <a:gd name="connsiteY309" fmla="*/ 203177 h 2496047"/>
                <a:gd name="connsiteX310" fmla="*/ 197470 w 5134228"/>
                <a:gd name="connsiteY310" fmla="*/ 406353 h 2496047"/>
                <a:gd name="connsiteX311" fmla="*/ 0 w 5134228"/>
                <a:gd name="connsiteY311" fmla="*/ 203177 h 2496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</a:cxnLst>
              <a:rect l="l" t="t" r="r" b="b"/>
              <a:pathLst>
                <a:path w="5134228" h="2496047">
                  <a:moveTo>
                    <a:pt x="4936758" y="2089694"/>
                  </a:moveTo>
                  <a:lnTo>
                    <a:pt x="5134228" y="2292871"/>
                  </a:lnTo>
                  <a:lnTo>
                    <a:pt x="4936758" y="2496047"/>
                  </a:lnTo>
                  <a:lnTo>
                    <a:pt x="4739288" y="2292871"/>
                  </a:lnTo>
                  <a:close/>
                  <a:moveTo>
                    <a:pt x="4541817" y="2089694"/>
                  </a:moveTo>
                  <a:lnTo>
                    <a:pt x="4739287" y="2292871"/>
                  </a:lnTo>
                  <a:lnTo>
                    <a:pt x="4541817" y="2496047"/>
                  </a:lnTo>
                  <a:lnTo>
                    <a:pt x="4344347" y="2292871"/>
                  </a:lnTo>
                  <a:close/>
                  <a:moveTo>
                    <a:pt x="4146876" y="2089694"/>
                  </a:moveTo>
                  <a:lnTo>
                    <a:pt x="4344346" y="2292871"/>
                  </a:lnTo>
                  <a:lnTo>
                    <a:pt x="4146876" y="2496047"/>
                  </a:lnTo>
                  <a:lnTo>
                    <a:pt x="3949406" y="2292871"/>
                  </a:lnTo>
                  <a:close/>
                  <a:moveTo>
                    <a:pt x="3751935" y="2089694"/>
                  </a:moveTo>
                  <a:lnTo>
                    <a:pt x="3949405" y="2292871"/>
                  </a:lnTo>
                  <a:lnTo>
                    <a:pt x="3751935" y="2496047"/>
                  </a:lnTo>
                  <a:lnTo>
                    <a:pt x="3554465" y="2292871"/>
                  </a:lnTo>
                  <a:close/>
                  <a:moveTo>
                    <a:pt x="3356995" y="2089694"/>
                  </a:moveTo>
                  <a:lnTo>
                    <a:pt x="3554465" y="2292871"/>
                  </a:lnTo>
                  <a:lnTo>
                    <a:pt x="3356995" y="2496047"/>
                  </a:lnTo>
                  <a:lnTo>
                    <a:pt x="3159525" y="2292871"/>
                  </a:lnTo>
                  <a:close/>
                  <a:moveTo>
                    <a:pt x="2962055" y="2089694"/>
                  </a:moveTo>
                  <a:lnTo>
                    <a:pt x="3159525" y="2292871"/>
                  </a:lnTo>
                  <a:lnTo>
                    <a:pt x="2962055" y="2496047"/>
                  </a:lnTo>
                  <a:lnTo>
                    <a:pt x="2764585" y="2292871"/>
                  </a:lnTo>
                  <a:close/>
                  <a:moveTo>
                    <a:pt x="2567113" y="2089694"/>
                  </a:moveTo>
                  <a:lnTo>
                    <a:pt x="2764583" y="2292871"/>
                  </a:lnTo>
                  <a:lnTo>
                    <a:pt x="2567113" y="2496047"/>
                  </a:lnTo>
                  <a:lnTo>
                    <a:pt x="2369643" y="2292871"/>
                  </a:lnTo>
                  <a:close/>
                  <a:moveTo>
                    <a:pt x="2172173" y="2089694"/>
                  </a:moveTo>
                  <a:lnTo>
                    <a:pt x="2369643" y="2292871"/>
                  </a:lnTo>
                  <a:lnTo>
                    <a:pt x="2172173" y="2496047"/>
                  </a:lnTo>
                  <a:lnTo>
                    <a:pt x="1974703" y="2292871"/>
                  </a:lnTo>
                  <a:close/>
                  <a:moveTo>
                    <a:pt x="1777233" y="2089694"/>
                  </a:moveTo>
                  <a:lnTo>
                    <a:pt x="1974703" y="2292871"/>
                  </a:lnTo>
                  <a:lnTo>
                    <a:pt x="1777233" y="2496047"/>
                  </a:lnTo>
                  <a:lnTo>
                    <a:pt x="1579763" y="2292871"/>
                  </a:lnTo>
                  <a:close/>
                  <a:moveTo>
                    <a:pt x="1382292" y="2089694"/>
                  </a:moveTo>
                  <a:lnTo>
                    <a:pt x="1579762" y="2292871"/>
                  </a:lnTo>
                  <a:lnTo>
                    <a:pt x="1382292" y="2496047"/>
                  </a:lnTo>
                  <a:lnTo>
                    <a:pt x="1184822" y="2292871"/>
                  </a:lnTo>
                  <a:close/>
                  <a:moveTo>
                    <a:pt x="987351" y="2089694"/>
                  </a:moveTo>
                  <a:lnTo>
                    <a:pt x="1184821" y="2292871"/>
                  </a:lnTo>
                  <a:lnTo>
                    <a:pt x="987351" y="2496047"/>
                  </a:lnTo>
                  <a:lnTo>
                    <a:pt x="789881" y="2292871"/>
                  </a:lnTo>
                  <a:close/>
                  <a:moveTo>
                    <a:pt x="592410" y="2089694"/>
                  </a:moveTo>
                  <a:lnTo>
                    <a:pt x="789880" y="2292871"/>
                  </a:lnTo>
                  <a:lnTo>
                    <a:pt x="592410" y="2496047"/>
                  </a:lnTo>
                  <a:lnTo>
                    <a:pt x="394940" y="2292871"/>
                  </a:lnTo>
                  <a:close/>
                  <a:moveTo>
                    <a:pt x="197470" y="2089694"/>
                  </a:moveTo>
                  <a:lnTo>
                    <a:pt x="394940" y="2292871"/>
                  </a:lnTo>
                  <a:lnTo>
                    <a:pt x="197470" y="2496047"/>
                  </a:lnTo>
                  <a:lnTo>
                    <a:pt x="0" y="2292871"/>
                  </a:lnTo>
                  <a:close/>
                  <a:moveTo>
                    <a:pt x="4936758" y="1673091"/>
                  </a:moveTo>
                  <a:lnTo>
                    <a:pt x="5134228" y="1876268"/>
                  </a:lnTo>
                  <a:lnTo>
                    <a:pt x="4936758" y="2079444"/>
                  </a:lnTo>
                  <a:lnTo>
                    <a:pt x="4739288" y="1876268"/>
                  </a:lnTo>
                  <a:close/>
                  <a:moveTo>
                    <a:pt x="4541817" y="1673091"/>
                  </a:moveTo>
                  <a:lnTo>
                    <a:pt x="4739287" y="1876268"/>
                  </a:lnTo>
                  <a:lnTo>
                    <a:pt x="4541817" y="2079444"/>
                  </a:lnTo>
                  <a:lnTo>
                    <a:pt x="4344347" y="1876268"/>
                  </a:lnTo>
                  <a:close/>
                  <a:moveTo>
                    <a:pt x="4146876" y="1673091"/>
                  </a:moveTo>
                  <a:lnTo>
                    <a:pt x="4344346" y="1876268"/>
                  </a:lnTo>
                  <a:lnTo>
                    <a:pt x="4146876" y="2079444"/>
                  </a:lnTo>
                  <a:lnTo>
                    <a:pt x="3949406" y="1876268"/>
                  </a:lnTo>
                  <a:close/>
                  <a:moveTo>
                    <a:pt x="3751935" y="1673091"/>
                  </a:moveTo>
                  <a:lnTo>
                    <a:pt x="3949405" y="1876268"/>
                  </a:lnTo>
                  <a:lnTo>
                    <a:pt x="3751935" y="2079444"/>
                  </a:lnTo>
                  <a:lnTo>
                    <a:pt x="3554465" y="1876268"/>
                  </a:lnTo>
                  <a:close/>
                  <a:moveTo>
                    <a:pt x="3356995" y="1673091"/>
                  </a:moveTo>
                  <a:lnTo>
                    <a:pt x="3554465" y="1876268"/>
                  </a:lnTo>
                  <a:lnTo>
                    <a:pt x="3356995" y="2079444"/>
                  </a:lnTo>
                  <a:lnTo>
                    <a:pt x="3159525" y="1876268"/>
                  </a:lnTo>
                  <a:close/>
                  <a:moveTo>
                    <a:pt x="2962055" y="1673091"/>
                  </a:moveTo>
                  <a:lnTo>
                    <a:pt x="3159525" y="1876268"/>
                  </a:lnTo>
                  <a:lnTo>
                    <a:pt x="2962055" y="2079444"/>
                  </a:lnTo>
                  <a:lnTo>
                    <a:pt x="2764585" y="1876268"/>
                  </a:lnTo>
                  <a:close/>
                  <a:moveTo>
                    <a:pt x="2567113" y="1673091"/>
                  </a:moveTo>
                  <a:lnTo>
                    <a:pt x="2764583" y="1876268"/>
                  </a:lnTo>
                  <a:lnTo>
                    <a:pt x="2567113" y="2079444"/>
                  </a:lnTo>
                  <a:lnTo>
                    <a:pt x="2369643" y="1876268"/>
                  </a:lnTo>
                  <a:close/>
                  <a:moveTo>
                    <a:pt x="2172173" y="1673091"/>
                  </a:moveTo>
                  <a:lnTo>
                    <a:pt x="2369643" y="1876268"/>
                  </a:lnTo>
                  <a:lnTo>
                    <a:pt x="2172173" y="2079444"/>
                  </a:lnTo>
                  <a:lnTo>
                    <a:pt x="1974703" y="1876268"/>
                  </a:lnTo>
                  <a:close/>
                  <a:moveTo>
                    <a:pt x="1777233" y="1673091"/>
                  </a:moveTo>
                  <a:lnTo>
                    <a:pt x="1974703" y="1876268"/>
                  </a:lnTo>
                  <a:lnTo>
                    <a:pt x="1777233" y="2079444"/>
                  </a:lnTo>
                  <a:lnTo>
                    <a:pt x="1579763" y="1876268"/>
                  </a:lnTo>
                  <a:close/>
                  <a:moveTo>
                    <a:pt x="1382292" y="1673091"/>
                  </a:moveTo>
                  <a:lnTo>
                    <a:pt x="1579762" y="1876268"/>
                  </a:lnTo>
                  <a:lnTo>
                    <a:pt x="1382292" y="2079444"/>
                  </a:lnTo>
                  <a:lnTo>
                    <a:pt x="1184822" y="1876268"/>
                  </a:lnTo>
                  <a:close/>
                  <a:moveTo>
                    <a:pt x="987351" y="1673091"/>
                  </a:moveTo>
                  <a:lnTo>
                    <a:pt x="1184821" y="1876268"/>
                  </a:lnTo>
                  <a:lnTo>
                    <a:pt x="987351" y="2079444"/>
                  </a:lnTo>
                  <a:lnTo>
                    <a:pt x="789881" y="1876268"/>
                  </a:lnTo>
                  <a:close/>
                  <a:moveTo>
                    <a:pt x="592410" y="1673091"/>
                  </a:moveTo>
                  <a:lnTo>
                    <a:pt x="789880" y="1876268"/>
                  </a:lnTo>
                  <a:lnTo>
                    <a:pt x="592410" y="2079444"/>
                  </a:lnTo>
                  <a:lnTo>
                    <a:pt x="394940" y="1876268"/>
                  </a:lnTo>
                  <a:close/>
                  <a:moveTo>
                    <a:pt x="197470" y="1673091"/>
                  </a:moveTo>
                  <a:lnTo>
                    <a:pt x="394940" y="1876268"/>
                  </a:lnTo>
                  <a:lnTo>
                    <a:pt x="197470" y="2079444"/>
                  </a:lnTo>
                  <a:lnTo>
                    <a:pt x="0" y="1876268"/>
                  </a:lnTo>
                  <a:close/>
                  <a:moveTo>
                    <a:pt x="4936758" y="1256368"/>
                  </a:moveTo>
                  <a:lnTo>
                    <a:pt x="5134228" y="1459545"/>
                  </a:lnTo>
                  <a:lnTo>
                    <a:pt x="4936758" y="1662721"/>
                  </a:lnTo>
                  <a:lnTo>
                    <a:pt x="4739288" y="1459545"/>
                  </a:lnTo>
                  <a:close/>
                  <a:moveTo>
                    <a:pt x="4541817" y="1256368"/>
                  </a:moveTo>
                  <a:lnTo>
                    <a:pt x="4739287" y="1459545"/>
                  </a:lnTo>
                  <a:lnTo>
                    <a:pt x="4541817" y="1662721"/>
                  </a:lnTo>
                  <a:lnTo>
                    <a:pt x="4344347" y="1459545"/>
                  </a:lnTo>
                  <a:close/>
                  <a:moveTo>
                    <a:pt x="4146876" y="1256368"/>
                  </a:moveTo>
                  <a:lnTo>
                    <a:pt x="4344346" y="1459545"/>
                  </a:lnTo>
                  <a:lnTo>
                    <a:pt x="4146876" y="1662721"/>
                  </a:lnTo>
                  <a:lnTo>
                    <a:pt x="3949406" y="1459545"/>
                  </a:lnTo>
                  <a:close/>
                  <a:moveTo>
                    <a:pt x="3751935" y="1256368"/>
                  </a:moveTo>
                  <a:lnTo>
                    <a:pt x="3949405" y="1459545"/>
                  </a:lnTo>
                  <a:lnTo>
                    <a:pt x="3751935" y="1662721"/>
                  </a:lnTo>
                  <a:lnTo>
                    <a:pt x="3554465" y="1459545"/>
                  </a:lnTo>
                  <a:close/>
                  <a:moveTo>
                    <a:pt x="3356995" y="1256368"/>
                  </a:moveTo>
                  <a:lnTo>
                    <a:pt x="3554465" y="1459545"/>
                  </a:lnTo>
                  <a:lnTo>
                    <a:pt x="3356995" y="1662721"/>
                  </a:lnTo>
                  <a:lnTo>
                    <a:pt x="3159525" y="1459545"/>
                  </a:lnTo>
                  <a:close/>
                  <a:moveTo>
                    <a:pt x="2962055" y="1256368"/>
                  </a:moveTo>
                  <a:lnTo>
                    <a:pt x="3159525" y="1459545"/>
                  </a:lnTo>
                  <a:lnTo>
                    <a:pt x="2962055" y="1662721"/>
                  </a:lnTo>
                  <a:lnTo>
                    <a:pt x="2764585" y="1459545"/>
                  </a:lnTo>
                  <a:close/>
                  <a:moveTo>
                    <a:pt x="2567113" y="1256368"/>
                  </a:moveTo>
                  <a:lnTo>
                    <a:pt x="2764583" y="1459545"/>
                  </a:lnTo>
                  <a:lnTo>
                    <a:pt x="2567113" y="1662721"/>
                  </a:lnTo>
                  <a:lnTo>
                    <a:pt x="2369643" y="1459545"/>
                  </a:lnTo>
                  <a:close/>
                  <a:moveTo>
                    <a:pt x="2172173" y="1256368"/>
                  </a:moveTo>
                  <a:lnTo>
                    <a:pt x="2369643" y="1459545"/>
                  </a:lnTo>
                  <a:lnTo>
                    <a:pt x="2172173" y="1662721"/>
                  </a:lnTo>
                  <a:lnTo>
                    <a:pt x="1974703" y="1459545"/>
                  </a:lnTo>
                  <a:close/>
                  <a:moveTo>
                    <a:pt x="1777233" y="1256368"/>
                  </a:moveTo>
                  <a:lnTo>
                    <a:pt x="1974703" y="1459545"/>
                  </a:lnTo>
                  <a:lnTo>
                    <a:pt x="1777233" y="1662721"/>
                  </a:lnTo>
                  <a:lnTo>
                    <a:pt x="1579763" y="1459545"/>
                  </a:lnTo>
                  <a:close/>
                  <a:moveTo>
                    <a:pt x="1382292" y="1256368"/>
                  </a:moveTo>
                  <a:lnTo>
                    <a:pt x="1579762" y="1459545"/>
                  </a:lnTo>
                  <a:lnTo>
                    <a:pt x="1382292" y="1662721"/>
                  </a:lnTo>
                  <a:lnTo>
                    <a:pt x="1184822" y="1459545"/>
                  </a:lnTo>
                  <a:close/>
                  <a:moveTo>
                    <a:pt x="987351" y="1256368"/>
                  </a:moveTo>
                  <a:lnTo>
                    <a:pt x="1184821" y="1459545"/>
                  </a:lnTo>
                  <a:lnTo>
                    <a:pt x="987351" y="1662721"/>
                  </a:lnTo>
                  <a:lnTo>
                    <a:pt x="789881" y="1459545"/>
                  </a:lnTo>
                  <a:close/>
                  <a:moveTo>
                    <a:pt x="592410" y="1256368"/>
                  </a:moveTo>
                  <a:lnTo>
                    <a:pt x="789880" y="1459545"/>
                  </a:lnTo>
                  <a:lnTo>
                    <a:pt x="592410" y="1662721"/>
                  </a:lnTo>
                  <a:lnTo>
                    <a:pt x="394940" y="1459545"/>
                  </a:lnTo>
                  <a:close/>
                  <a:moveTo>
                    <a:pt x="197470" y="1256368"/>
                  </a:moveTo>
                  <a:lnTo>
                    <a:pt x="394940" y="1459545"/>
                  </a:lnTo>
                  <a:lnTo>
                    <a:pt x="197470" y="1662721"/>
                  </a:lnTo>
                  <a:lnTo>
                    <a:pt x="0" y="1459545"/>
                  </a:lnTo>
                  <a:close/>
                  <a:moveTo>
                    <a:pt x="4936758" y="839766"/>
                  </a:moveTo>
                  <a:lnTo>
                    <a:pt x="5134228" y="1042943"/>
                  </a:lnTo>
                  <a:lnTo>
                    <a:pt x="4936758" y="1246119"/>
                  </a:lnTo>
                  <a:lnTo>
                    <a:pt x="4739288" y="1042943"/>
                  </a:lnTo>
                  <a:close/>
                  <a:moveTo>
                    <a:pt x="4541817" y="839766"/>
                  </a:moveTo>
                  <a:lnTo>
                    <a:pt x="4739287" y="1042943"/>
                  </a:lnTo>
                  <a:lnTo>
                    <a:pt x="4541817" y="1246119"/>
                  </a:lnTo>
                  <a:lnTo>
                    <a:pt x="4344347" y="1042943"/>
                  </a:lnTo>
                  <a:close/>
                  <a:moveTo>
                    <a:pt x="4146876" y="839766"/>
                  </a:moveTo>
                  <a:lnTo>
                    <a:pt x="4344346" y="1042943"/>
                  </a:lnTo>
                  <a:lnTo>
                    <a:pt x="4146876" y="1246119"/>
                  </a:lnTo>
                  <a:lnTo>
                    <a:pt x="3949406" y="1042943"/>
                  </a:lnTo>
                  <a:close/>
                  <a:moveTo>
                    <a:pt x="3751935" y="839766"/>
                  </a:moveTo>
                  <a:lnTo>
                    <a:pt x="3949405" y="1042943"/>
                  </a:lnTo>
                  <a:lnTo>
                    <a:pt x="3751935" y="1246119"/>
                  </a:lnTo>
                  <a:lnTo>
                    <a:pt x="3554465" y="1042943"/>
                  </a:lnTo>
                  <a:close/>
                  <a:moveTo>
                    <a:pt x="3356995" y="839766"/>
                  </a:moveTo>
                  <a:lnTo>
                    <a:pt x="3554465" y="1042943"/>
                  </a:lnTo>
                  <a:lnTo>
                    <a:pt x="3356995" y="1246119"/>
                  </a:lnTo>
                  <a:lnTo>
                    <a:pt x="3159525" y="1042943"/>
                  </a:lnTo>
                  <a:close/>
                  <a:moveTo>
                    <a:pt x="2962055" y="839766"/>
                  </a:moveTo>
                  <a:lnTo>
                    <a:pt x="3159525" y="1042943"/>
                  </a:lnTo>
                  <a:lnTo>
                    <a:pt x="2962055" y="1246119"/>
                  </a:lnTo>
                  <a:lnTo>
                    <a:pt x="2764585" y="1042943"/>
                  </a:lnTo>
                  <a:close/>
                  <a:moveTo>
                    <a:pt x="2567113" y="839766"/>
                  </a:moveTo>
                  <a:lnTo>
                    <a:pt x="2764583" y="1042943"/>
                  </a:lnTo>
                  <a:lnTo>
                    <a:pt x="2567113" y="1246119"/>
                  </a:lnTo>
                  <a:lnTo>
                    <a:pt x="2369643" y="1042943"/>
                  </a:lnTo>
                  <a:close/>
                  <a:moveTo>
                    <a:pt x="2172173" y="839766"/>
                  </a:moveTo>
                  <a:lnTo>
                    <a:pt x="2369643" y="1042943"/>
                  </a:lnTo>
                  <a:lnTo>
                    <a:pt x="2172173" y="1246119"/>
                  </a:lnTo>
                  <a:lnTo>
                    <a:pt x="1974703" y="1042943"/>
                  </a:lnTo>
                  <a:close/>
                  <a:moveTo>
                    <a:pt x="1777233" y="839766"/>
                  </a:moveTo>
                  <a:lnTo>
                    <a:pt x="1974703" y="1042943"/>
                  </a:lnTo>
                  <a:lnTo>
                    <a:pt x="1777233" y="1246119"/>
                  </a:lnTo>
                  <a:lnTo>
                    <a:pt x="1579763" y="1042943"/>
                  </a:lnTo>
                  <a:close/>
                  <a:moveTo>
                    <a:pt x="1382292" y="839766"/>
                  </a:moveTo>
                  <a:lnTo>
                    <a:pt x="1579762" y="1042943"/>
                  </a:lnTo>
                  <a:lnTo>
                    <a:pt x="1382292" y="1246119"/>
                  </a:lnTo>
                  <a:lnTo>
                    <a:pt x="1184822" y="1042943"/>
                  </a:lnTo>
                  <a:close/>
                  <a:moveTo>
                    <a:pt x="987351" y="839766"/>
                  </a:moveTo>
                  <a:lnTo>
                    <a:pt x="1184821" y="1042943"/>
                  </a:lnTo>
                  <a:lnTo>
                    <a:pt x="987351" y="1246119"/>
                  </a:lnTo>
                  <a:lnTo>
                    <a:pt x="789881" y="1042943"/>
                  </a:lnTo>
                  <a:close/>
                  <a:moveTo>
                    <a:pt x="592410" y="839766"/>
                  </a:moveTo>
                  <a:lnTo>
                    <a:pt x="789880" y="1042943"/>
                  </a:lnTo>
                  <a:lnTo>
                    <a:pt x="592410" y="1246119"/>
                  </a:lnTo>
                  <a:lnTo>
                    <a:pt x="394940" y="1042943"/>
                  </a:lnTo>
                  <a:close/>
                  <a:moveTo>
                    <a:pt x="197470" y="839766"/>
                  </a:moveTo>
                  <a:lnTo>
                    <a:pt x="394940" y="1042943"/>
                  </a:lnTo>
                  <a:lnTo>
                    <a:pt x="197470" y="1246119"/>
                  </a:lnTo>
                  <a:lnTo>
                    <a:pt x="0" y="1042943"/>
                  </a:lnTo>
                  <a:close/>
                  <a:moveTo>
                    <a:pt x="4936758" y="416603"/>
                  </a:moveTo>
                  <a:lnTo>
                    <a:pt x="5134228" y="619780"/>
                  </a:lnTo>
                  <a:lnTo>
                    <a:pt x="4936758" y="822956"/>
                  </a:lnTo>
                  <a:lnTo>
                    <a:pt x="4739288" y="619780"/>
                  </a:lnTo>
                  <a:close/>
                  <a:moveTo>
                    <a:pt x="4541817" y="416603"/>
                  </a:moveTo>
                  <a:lnTo>
                    <a:pt x="4739287" y="619780"/>
                  </a:lnTo>
                  <a:lnTo>
                    <a:pt x="4541817" y="822956"/>
                  </a:lnTo>
                  <a:lnTo>
                    <a:pt x="4344347" y="619780"/>
                  </a:lnTo>
                  <a:close/>
                  <a:moveTo>
                    <a:pt x="4146876" y="416603"/>
                  </a:moveTo>
                  <a:lnTo>
                    <a:pt x="4344346" y="619780"/>
                  </a:lnTo>
                  <a:lnTo>
                    <a:pt x="4146876" y="822956"/>
                  </a:lnTo>
                  <a:lnTo>
                    <a:pt x="3949406" y="619780"/>
                  </a:lnTo>
                  <a:close/>
                  <a:moveTo>
                    <a:pt x="3751935" y="416603"/>
                  </a:moveTo>
                  <a:lnTo>
                    <a:pt x="3949405" y="619780"/>
                  </a:lnTo>
                  <a:lnTo>
                    <a:pt x="3751935" y="822956"/>
                  </a:lnTo>
                  <a:lnTo>
                    <a:pt x="3554465" y="619780"/>
                  </a:lnTo>
                  <a:close/>
                  <a:moveTo>
                    <a:pt x="3356995" y="416603"/>
                  </a:moveTo>
                  <a:lnTo>
                    <a:pt x="3554465" y="619780"/>
                  </a:lnTo>
                  <a:lnTo>
                    <a:pt x="3356995" y="822956"/>
                  </a:lnTo>
                  <a:lnTo>
                    <a:pt x="3159525" y="619780"/>
                  </a:lnTo>
                  <a:close/>
                  <a:moveTo>
                    <a:pt x="2962055" y="416603"/>
                  </a:moveTo>
                  <a:lnTo>
                    <a:pt x="3159525" y="619780"/>
                  </a:lnTo>
                  <a:lnTo>
                    <a:pt x="2962055" y="822956"/>
                  </a:lnTo>
                  <a:lnTo>
                    <a:pt x="2764585" y="619780"/>
                  </a:lnTo>
                  <a:close/>
                  <a:moveTo>
                    <a:pt x="2567113" y="416603"/>
                  </a:moveTo>
                  <a:lnTo>
                    <a:pt x="2764583" y="619780"/>
                  </a:lnTo>
                  <a:lnTo>
                    <a:pt x="2567113" y="822956"/>
                  </a:lnTo>
                  <a:lnTo>
                    <a:pt x="2369643" y="619780"/>
                  </a:lnTo>
                  <a:close/>
                  <a:moveTo>
                    <a:pt x="2172173" y="416603"/>
                  </a:moveTo>
                  <a:lnTo>
                    <a:pt x="2369643" y="619780"/>
                  </a:lnTo>
                  <a:lnTo>
                    <a:pt x="2172173" y="822956"/>
                  </a:lnTo>
                  <a:lnTo>
                    <a:pt x="1974703" y="619780"/>
                  </a:lnTo>
                  <a:close/>
                  <a:moveTo>
                    <a:pt x="1777233" y="416603"/>
                  </a:moveTo>
                  <a:lnTo>
                    <a:pt x="1974703" y="619780"/>
                  </a:lnTo>
                  <a:lnTo>
                    <a:pt x="1777233" y="822956"/>
                  </a:lnTo>
                  <a:lnTo>
                    <a:pt x="1579763" y="619780"/>
                  </a:lnTo>
                  <a:close/>
                  <a:moveTo>
                    <a:pt x="1382292" y="416603"/>
                  </a:moveTo>
                  <a:lnTo>
                    <a:pt x="1579762" y="619780"/>
                  </a:lnTo>
                  <a:lnTo>
                    <a:pt x="1382292" y="822956"/>
                  </a:lnTo>
                  <a:lnTo>
                    <a:pt x="1184822" y="619780"/>
                  </a:lnTo>
                  <a:close/>
                  <a:moveTo>
                    <a:pt x="987351" y="416603"/>
                  </a:moveTo>
                  <a:lnTo>
                    <a:pt x="1184821" y="619780"/>
                  </a:lnTo>
                  <a:lnTo>
                    <a:pt x="987351" y="822956"/>
                  </a:lnTo>
                  <a:lnTo>
                    <a:pt x="789881" y="619780"/>
                  </a:lnTo>
                  <a:close/>
                  <a:moveTo>
                    <a:pt x="592410" y="416603"/>
                  </a:moveTo>
                  <a:lnTo>
                    <a:pt x="789880" y="619780"/>
                  </a:lnTo>
                  <a:lnTo>
                    <a:pt x="592410" y="822956"/>
                  </a:lnTo>
                  <a:lnTo>
                    <a:pt x="394940" y="619780"/>
                  </a:lnTo>
                  <a:close/>
                  <a:moveTo>
                    <a:pt x="197470" y="416603"/>
                  </a:moveTo>
                  <a:lnTo>
                    <a:pt x="394940" y="619780"/>
                  </a:lnTo>
                  <a:lnTo>
                    <a:pt x="197470" y="822956"/>
                  </a:lnTo>
                  <a:lnTo>
                    <a:pt x="0" y="619780"/>
                  </a:lnTo>
                  <a:close/>
                  <a:moveTo>
                    <a:pt x="4936758" y="0"/>
                  </a:moveTo>
                  <a:lnTo>
                    <a:pt x="5134228" y="203177"/>
                  </a:lnTo>
                  <a:lnTo>
                    <a:pt x="4936758" y="406353"/>
                  </a:lnTo>
                  <a:lnTo>
                    <a:pt x="4739288" y="203177"/>
                  </a:lnTo>
                  <a:close/>
                  <a:moveTo>
                    <a:pt x="4541817" y="0"/>
                  </a:moveTo>
                  <a:lnTo>
                    <a:pt x="4739287" y="203177"/>
                  </a:lnTo>
                  <a:lnTo>
                    <a:pt x="4541817" y="406353"/>
                  </a:lnTo>
                  <a:lnTo>
                    <a:pt x="4344347" y="203177"/>
                  </a:lnTo>
                  <a:close/>
                  <a:moveTo>
                    <a:pt x="4146876" y="0"/>
                  </a:moveTo>
                  <a:lnTo>
                    <a:pt x="4344346" y="203177"/>
                  </a:lnTo>
                  <a:lnTo>
                    <a:pt x="4146876" y="406353"/>
                  </a:lnTo>
                  <a:lnTo>
                    <a:pt x="3949406" y="203177"/>
                  </a:lnTo>
                  <a:close/>
                  <a:moveTo>
                    <a:pt x="3751935" y="0"/>
                  </a:moveTo>
                  <a:lnTo>
                    <a:pt x="3949405" y="203177"/>
                  </a:lnTo>
                  <a:lnTo>
                    <a:pt x="3751935" y="406353"/>
                  </a:lnTo>
                  <a:lnTo>
                    <a:pt x="3554465" y="203177"/>
                  </a:lnTo>
                  <a:close/>
                  <a:moveTo>
                    <a:pt x="3356995" y="0"/>
                  </a:moveTo>
                  <a:lnTo>
                    <a:pt x="3554465" y="203177"/>
                  </a:lnTo>
                  <a:lnTo>
                    <a:pt x="3356995" y="406353"/>
                  </a:lnTo>
                  <a:lnTo>
                    <a:pt x="3159525" y="203177"/>
                  </a:lnTo>
                  <a:close/>
                  <a:moveTo>
                    <a:pt x="2962055" y="0"/>
                  </a:moveTo>
                  <a:lnTo>
                    <a:pt x="3159525" y="203177"/>
                  </a:lnTo>
                  <a:lnTo>
                    <a:pt x="2962055" y="406353"/>
                  </a:lnTo>
                  <a:lnTo>
                    <a:pt x="2764585" y="203177"/>
                  </a:lnTo>
                  <a:close/>
                  <a:moveTo>
                    <a:pt x="2567113" y="0"/>
                  </a:moveTo>
                  <a:lnTo>
                    <a:pt x="2764583" y="203177"/>
                  </a:lnTo>
                  <a:lnTo>
                    <a:pt x="2567113" y="406353"/>
                  </a:lnTo>
                  <a:lnTo>
                    <a:pt x="2369643" y="203177"/>
                  </a:lnTo>
                  <a:close/>
                  <a:moveTo>
                    <a:pt x="2172173" y="0"/>
                  </a:moveTo>
                  <a:lnTo>
                    <a:pt x="2369643" y="203177"/>
                  </a:lnTo>
                  <a:lnTo>
                    <a:pt x="2172173" y="406353"/>
                  </a:lnTo>
                  <a:lnTo>
                    <a:pt x="1974703" y="203177"/>
                  </a:lnTo>
                  <a:close/>
                  <a:moveTo>
                    <a:pt x="1777233" y="0"/>
                  </a:moveTo>
                  <a:lnTo>
                    <a:pt x="1974703" y="203177"/>
                  </a:lnTo>
                  <a:lnTo>
                    <a:pt x="1777233" y="406353"/>
                  </a:lnTo>
                  <a:lnTo>
                    <a:pt x="1579763" y="203177"/>
                  </a:lnTo>
                  <a:close/>
                  <a:moveTo>
                    <a:pt x="1382292" y="0"/>
                  </a:moveTo>
                  <a:lnTo>
                    <a:pt x="1579762" y="203177"/>
                  </a:lnTo>
                  <a:lnTo>
                    <a:pt x="1382292" y="406353"/>
                  </a:lnTo>
                  <a:lnTo>
                    <a:pt x="1184822" y="203177"/>
                  </a:lnTo>
                  <a:close/>
                  <a:moveTo>
                    <a:pt x="987351" y="0"/>
                  </a:moveTo>
                  <a:lnTo>
                    <a:pt x="1184821" y="203177"/>
                  </a:lnTo>
                  <a:lnTo>
                    <a:pt x="987351" y="406353"/>
                  </a:lnTo>
                  <a:lnTo>
                    <a:pt x="789881" y="203177"/>
                  </a:lnTo>
                  <a:close/>
                  <a:moveTo>
                    <a:pt x="592410" y="0"/>
                  </a:moveTo>
                  <a:lnTo>
                    <a:pt x="789880" y="203177"/>
                  </a:lnTo>
                  <a:lnTo>
                    <a:pt x="592410" y="406353"/>
                  </a:lnTo>
                  <a:lnTo>
                    <a:pt x="394940" y="203177"/>
                  </a:lnTo>
                  <a:close/>
                  <a:moveTo>
                    <a:pt x="197470" y="0"/>
                  </a:moveTo>
                  <a:lnTo>
                    <a:pt x="394940" y="203177"/>
                  </a:lnTo>
                  <a:lnTo>
                    <a:pt x="197470" y="406353"/>
                  </a:lnTo>
                  <a:lnTo>
                    <a:pt x="0" y="20317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A20F3A-1552-4C34-BCAD-21C4B242C375}"/>
                </a:ext>
              </a:extLst>
            </p:cNvPr>
            <p:cNvSpPr txBox="1"/>
            <p:nvPr/>
          </p:nvSpPr>
          <p:spPr>
            <a:xfrm>
              <a:off x="3523998" y="1400982"/>
              <a:ext cx="5051426" cy="3046988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AE" sz="3200" b="1" dirty="0">
                  <a:ln w="3175">
                    <a:solidFill>
                      <a:schemeClr val="tx1"/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الهوية الثقافية </a:t>
              </a:r>
            </a:p>
            <a:p>
              <a:pPr algn="ctr" rtl="1"/>
              <a:r>
                <a:rPr lang="ar-AE" sz="3200" b="1" dirty="0">
                  <a:ln w="3175">
                    <a:solidFill>
                      <a:schemeClr val="tx1"/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هي الثقافة التي ينتمي إليها الشخص</a:t>
              </a:r>
            </a:p>
            <a:p>
              <a:pPr algn="ctr" rtl="1"/>
              <a:r>
                <a:rPr lang="ar-AE" sz="3200" b="1" dirty="0">
                  <a:ln w="3175">
                    <a:solidFill>
                      <a:schemeClr val="tx1"/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العناصر </a:t>
              </a:r>
            </a:p>
            <a:p>
              <a:pPr algn="ctr" rtl="1"/>
              <a:r>
                <a:rPr lang="ar-AE" sz="3200" b="1" dirty="0">
                  <a:ln w="3175">
                    <a:solidFill>
                      <a:schemeClr val="tx1"/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الزي –الفنون –الاكلات-البخور </a:t>
              </a:r>
            </a:p>
            <a:p>
              <a:pPr algn="ctr" rtl="1"/>
              <a:r>
                <a:rPr lang="ar-AE" sz="3200" b="1" dirty="0">
                  <a:ln w="3175">
                    <a:solidFill>
                      <a:schemeClr val="tx1"/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سرد القصص المبنى التراثي -</a:t>
              </a:r>
              <a:endParaRPr lang="ar-JO" sz="3200" b="1" dirty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 rtl="1"/>
              <a:endParaRPr lang="ar-JO" sz="3200" b="1" dirty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58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خلفية ٣.png" descr="خلفية ٣.png">
            <a:extLst>
              <a:ext uri="{FF2B5EF4-FFF2-40B4-BE49-F238E27FC236}">
                <a16:creationId xmlns:a16="http://schemas.microsoft.com/office/drawing/2014/main" id="{6C325DD9-550D-42AA-8377-CAB4E681E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66" t="7895" r="10844" b="24030"/>
          <a:stretch/>
        </p:blipFill>
        <p:spPr>
          <a:xfrm>
            <a:off x="-185738" y="0"/>
            <a:ext cx="11863007" cy="744525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47084069-4C2D-4FD5-B2A4-73D00E7FC5D2}"/>
              </a:ext>
            </a:extLst>
          </p:cNvPr>
          <p:cNvSpPr/>
          <p:nvPr/>
        </p:nvSpPr>
        <p:spPr>
          <a:xfrm>
            <a:off x="7504366" y="814322"/>
            <a:ext cx="3195456" cy="475742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17" tIns="41817" rIns="41817" bIns="41817" numCol="1" spcCol="38100" rtlCol="0" anchor="ctr">
            <a:spAutoFit/>
          </a:bodyPr>
          <a:lstStyle/>
          <a:p>
            <a:pPr algn="ctr" defTabSz="410780" hangingPunct="0"/>
            <a:endParaRPr lang="en-US" sz="1482" dirty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87AE7-2510-4C33-8693-540369BBD8E9}"/>
              </a:ext>
            </a:extLst>
          </p:cNvPr>
          <p:cNvSpPr/>
          <p:nvPr/>
        </p:nvSpPr>
        <p:spPr>
          <a:xfrm>
            <a:off x="2361814" y="77543"/>
            <a:ext cx="6917428" cy="782275"/>
          </a:xfrm>
          <a:prstGeom prst="rect">
            <a:avLst/>
          </a:prstGeom>
        </p:spPr>
        <p:txBody>
          <a:bodyPr vert="horz" lIns="75271" tIns="37635" rIns="75271" bIns="37635" rtlCol="0" anchor="b">
            <a:noAutofit/>
          </a:bodyPr>
          <a:lstStyle/>
          <a:p>
            <a:pPr algn="ctr" rtl="1">
              <a:spcBef>
                <a:spcPct val="0"/>
              </a:spcBef>
              <a:spcAft>
                <a:spcPts val="556"/>
              </a:spcAft>
              <a:defRPr/>
            </a:pPr>
            <a:r>
              <a:rPr lang="ar-AE" sz="2800" b="1" dirty="0">
                <a:latin typeface="+mj-lt"/>
                <a:ea typeface="+mj-ea"/>
                <a:cs typeface="+mj-cs"/>
              </a:rPr>
              <a:t>الأشياء التي شاهدناها في القصة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8F1FFF68-B5C9-45DD-BB9D-99238F3B1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02778">
            <a:off x="218034" y="9971"/>
            <a:ext cx="1525639" cy="13451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A53B37-8CA6-412F-AF0A-08FAEDA9665A}"/>
              </a:ext>
            </a:extLst>
          </p:cNvPr>
          <p:cNvSpPr/>
          <p:nvPr/>
        </p:nvSpPr>
        <p:spPr>
          <a:xfrm>
            <a:off x="8434244" y="5116015"/>
            <a:ext cx="2891536" cy="72040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spcBef>
                <a:spcPct val="0"/>
              </a:spcBef>
              <a:spcAft>
                <a:spcPts val="600"/>
              </a:spcAft>
              <a:defRPr/>
            </a:pPr>
            <a:r>
              <a:rPr lang="ar-AE" sz="4800" b="1" dirty="0">
                <a:solidFill>
                  <a:srgbClr val="FF0000"/>
                </a:solidFill>
                <a:cs typeface="(AH) Manal Black" pitchFamily="2" charset="-78"/>
              </a:rPr>
              <a:t>السوق</a:t>
            </a:r>
            <a:endParaRPr lang="ar-AE" sz="4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ACA102-E681-4F87-8598-D1C4BD4B98B2}"/>
              </a:ext>
            </a:extLst>
          </p:cNvPr>
          <p:cNvSpPr/>
          <p:nvPr/>
        </p:nvSpPr>
        <p:spPr>
          <a:xfrm>
            <a:off x="4235353" y="5240231"/>
            <a:ext cx="3462119" cy="72040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spcBef>
                <a:spcPct val="0"/>
              </a:spcBef>
              <a:spcAft>
                <a:spcPts val="600"/>
              </a:spcAft>
              <a:defRPr/>
            </a:pPr>
            <a:r>
              <a:rPr lang="ar-AE" sz="4800" b="1" dirty="0">
                <a:solidFill>
                  <a:srgbClr val="FF0000"/>
                </a:solidFill>
                <a:cs typeface="(AH) Manal Black" pitchFamily="2" charset="-78"/>
              </a:rPr>
              <a:t>الزي الاماراتي</a:t>
            </a:r>
            <a:endParaRPr lang="ar-AE" sz="4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C1F81A-4527-4AD1-84EF-1353E17BF126}"/>
              </a:ext>
            </a:extLst>
          </p:cNvPr>
          <p:cNvSpPr/>
          <p:nvPr/>
        </p:nvSpPr>
        <p:spPr>
          <a:xfrm>
            <a:off x="603524" y="5240231"/>
            <a:ext cx="2891536" cy="72040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spcBef>
                <a:spcPct val="0"/>
              </a:spcBef>
              <a:spcAft>
                <a:spcPts val="600"/>
              </a:spcAft>
              <a:defRPr/>
            </a:pPr>
            <a:r>
              <a:rPr lang="ar-AE" sz="4800" b="1" dirty="0">
                <a:solidFill>
                  <a:srgbClr val="FF0000"/>
                </a:solidFill>
                <a:cs typeface="(AH) Manal Black" pitchFamily="2" charset="-78"/>
              </a:rPr>
              <a:t>الهوية الثقافية</a:t>
            </a:r>
            <a:endParaRPr lang="ar-AE" sz="4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صورة 1">
            <a:extLst>
              <a:ext uri="{FF2B5EF4-FFF2-40B4-BE49-F238E27FC236}">
                <a16:creationId xmlns:a16="http://schemas.microsoft.com/office/drawing/2014/main" id="{61F1C2CA-0AB2-4237-B1DD-3E16CD10C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973" y="1064697"/>
            <a:ext cx="3422012" cy="39771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492A15F-B175-4AF8-AA6F-11CA55CE9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4" y="1371802"/>
            <a:ext cx="2619375" cy="40100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26E6B2-7948-4B9C-BF39-BC489FBC27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4320076" y="1596597"/>
            <a:ext cx="3307511" cy="33244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4928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8595" y="394163"/>
            <a:ext cx="3120410" cy="2551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24518" y="836359"/>
            <a:ext cx="3308049" cy="1747523"/>
          </a:xfrm>
          <a:prstGeom prst="rect">
            <a:avLst/>
          </a:prstGeom>
          <a:noFill/>
        </p:spPr>
        <p:txBody>
          <a:bodyPr wrap="square" lIns="84702" tIns="42351" rIns="84702" bIns="42351" rtlCol="0">
            <a:spAutoFit/>
          </a:bodyPr>
          <a:lstStyle/>
          <a:p>
            <a:pPr algn="ctr" rtl="1"/>
            <a:r>
              <a:rPr lang="ar-AE" sz="3600" dirty="0">
                <a:solidFill>
                  <a:srgbClr val="FF0000"/>
                </a:solidFill>
                <a:cs typeface="PT Bold Heading" panose="02010400000000000000" pitchFamily="2" charset="-78"/>
              </a:rPr>
              <a:t>استراتيجية</a:t>
            </a:r>
          </a:p>
          <a:p>
            <a:pPr algn="ctr" rtl="1"/>
            <a:r>
              <a:rPr lang="ar-AE" sz="3600" dirty="0">
                <a:solidFill>
                  <a:srgbClr val="FF0000"/>
                </a:solidFill>
                <a:cs typeface="PT Bold Heading" panose="02010400000000000000" pitchFamily="2" charset="-78"/>
              </a:rPr>
              <a:t>اطلاق صراح العصافير: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F4789-1582-45AF-BA13-1D2844794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85"/>
          <a:stretch/>
        </p:blipFill>
        <p:spPr>
          <a:xfrm>
            <a:off x="1587136" y="1134692"/>
            <a:ext cx="6437897" cy="3790599"/>
          </a:xfrm>
          <a:prstGeom prst="rect">
            <a:avLst/>
          </a:prstGeom>
        </p:spPr>
      </p:pic>
      <p:sp>
        <p:nvSpPr>
          <p:cNvPr id="6" name="السؤال">
            <a:extLst>
              <a:ext uri="{FF2B5EF4-FFF2-40B4-BE49-F238E27FC236}">
                <a16:creationId xmlns:a16="http://schemas.microsoft.com/office/drawing/2014/main" id="{BBA73A5C-7EAC-4100-9E6A-ED5D54C526BF}"/>
              </a:ext>
            </a:extLst>
          </p:cNvPr>
          <p:cNvSpPr/>
          <p:nvPr/>
        </p:nvSpPr>
        <p:spPr>
          <a:xfrm>
            <a:off x="1981597" y="535412"/>
            <a:ext cx="4983956" cy="1134692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التقويم البنائي</a:t>
            </a:r>
          </a:p>
        </p:txBody>
      </p:sp>
    </p:spTree>
    <p:extLst>
      <p:ext uri="{BB962C8B-B14F-4D97-AF65-F5344CB8AC3E}">
        <p14:creationId xmlns:p14="http://schemas.microsoft.com/office/powerpoint/2010/main" val="226076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ECD71F6-693E-41F8-A158-3DE1C71F2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5B40B29-2E04-4CF7-BDD9-31AE58179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100000" l="0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57" y="1080225"/>
            <a:ext cx="4759234" cy="182565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BAB866F-9830-44E1-9470-51B53D31B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100000" l="0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3691" y="1080225"/>
            <a:ext cx="4336868" cy="18256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96E5A49-6A0C-4998-B3DA-FD1DAD45159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51" y="3105712"/>
            <a:ext cx="1026252" cy="95137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49E4AD0-9DAC-4AFB-A4CC-EAD57533A3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99" y="3429000"/>
            <a:ext cx="857114" cy="79457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1181A3A-220A-4281-AF05-6F5E0FA1E6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85" y="3026038"/>
            <a:ext cx="1997937" cy="1852165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63B83736-075D-401A-BF1F-6D5ECF4B6D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" y="5916017"/>
            <a:ext cx="852023" cy="84855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EF9A6635-F666-43A9-9C0A-A5650F7A520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667" y="6026622"/>
            <a:ext cx="1026252" cy="84759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C8B53BC1-F918-4AA4-9BDD-F2E58EB6B7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35" y="5935344"/>
            <a:ext cx="852023" cy="84855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66DEBCCC-8892-4822-BC16-9178CA1CE2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209" y="6011298"/>
            <a:ext cx="852023" cy="84855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3E2C6B09-10D5-4E39-BD44-E58D2E57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5" y="4878201"/>
            <a:ext cx="2143125" cy="2143125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F439478B-2201-4E30-9DFD-DB025074BD6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73" y="4874505"/>
            <a:ext cx="2143125" cy="214312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15F9E4EF-6288-493E-A8A8-DE43C8FAE05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989" y="4878202"/>
            <a:ext cx="2143125" cy="2143125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31DDFDE9-BFFC-488F-A2AB-9CA15951915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719" y="5982196"/>
            <a:ext cx="1026252" cy="847593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F1B86871-5221-4324-9962-01A383853B6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771" y="5945962"/>
            <a:ext cx="1026252" cy="84759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BE8EA41-1F90-4687-B519-9E33F07ADB9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401" y="4874400"/>
            <a:ext cx="2143125" cy="2143125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767CFABD-7939-47B4-90CB-91AF73CB2F8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85" y="4874400"/>
            <a:ext cx="2143125" cy="2143125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8A8F74DC-2484-405F-A488-68A6D1E75E1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628" y="4910634"/>
            <a:ext cx="2143125" cy="2143125"/>
          </a:xfrm>
          <a:prstGeom prst="rect">
            <a:avLst/>
          </a:prstGeom>
        </p:spPr>
      </p:pic>
      <p:sp>
        <p:nvSpPr>
          <p:cNvPr id="30" name="سحابة 29">
            <a:hlinkClick r:id="rId9" action="ppaction://hlinksldjump"/>
            <a:extLst>
              <a:ext uri="{FF2B5EF4-FFF2-40B4-BE49-F238E27FC236}">
                <a16:creationId xmlns:a16="http://schemas.microsoft.com/office/drawing/2014/main" id="{CCDD0CC9-BAE3-4934-8A8B-D90E7A2C43A5}"/>
              </a:ext>
            </a:extLst>
          </p:cNvPr>
          <p:cNvSpPr/>
          <p:nvPr/>
        </p:nvSpPr>
        <p:spPr>
          <a:xfrm>
            <a:off x="10458653" y="359040"/>
            <a:ext cx="1119869" cy="637202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/>
              <a:t>1</a:t>
            </a:r>
            <a:endParaRPr lang="en-GB" sz="2400" b="1" dirty="0"/>
          </a:p>
        </p:txBody>
      </p:sp>
      <p:sp>
        <p:nvSpPr>
          <p:cNvPr id="34" name="سحابة 33">
            <a:extLst>
              <a:ext uri="{FF2B5EF4-FFF2-40B4-BE49-F238E27FC236}">
                <a16:creationId xmlns:a16="http://schemas.microsoft.com/office/drawing/2014/main" id="{4E4E4181-A454-41DF-B362-9A20A027D2D8}"/>
              </a:ext>
            </a:extLst>
          </p:cNvPr>
          <p:cNvSpPr/>
          <p:nvPr/>
        </p:nvSpPr>
        <p:spPr>
          <a:xfrm>
            <a:off x="1283217" y="275056"/>
            <a:ext cx="1119869" cy="637202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/>
              <a:t>6</a:t>
            </a:r>
            <a:endParaRPr lang="en-GB" sz="2400" b="1" dirty="0"/>
          </a:p>
        </p:txBody>
      </p:sp>
      <p:sp>
        <p:nvSpPr>
          <p:cNvPr id="35" name="سحابة 34">
            <a:hlinkClick r:id="rId10" action="ppaction://hlinksldjump"/>
            <a:extLst>
              <a:ext uri="{FF2B5EF4-FFF2-40B4-BE49-F238E27FC236}">
                <a16:creationId xmlns:a16="http://schemas.microsoft.com/office/drawing/2014/main" id="{C34071E4-B965-4311-B62B-85AEFF069F4C}"/>
              </a:ext>
            </a:extLst>
          </p:cNvPr>
          <p:cNvSpPr/>
          <p:nvPr/>
        </p:nvSpPr>
        <p:spPr>
          <a:xfrm>
            <a:off x="3450152" y="304799"/>
            <a:ext cx="1119869" cy="637202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/>
              <a:t>5</a:t>
            </a:r>
            <a:endParaRPr lang="en-GB" sz="2400" b="1" dirty="0"/>
          </a:p>
        </p:txBody>
      </p:sp>
      <p:sp>
        <p:nvSpPr>
          <p:cNvPr id="36" name="سحابة 35">
            <a:hlinkClick r:id="rId11" action="ppaction://hlinksldjump"/>
            <a:extLst>
              <a:ext uri="{FF2B5EF4-FFF2-40B4-BE49-F238E27FC236}">
                <a16:creationId xmlns:a16="http://schemas.microsoft.com/office/drawing/2014/main" id="{B8B5A43E-3E00-426A-8C4D-28B5F730433B}"/>
              </a:ext>
            </a:extLst>
          </p:cNvPr>
          <p:cNvSpPr/>
          <p:nvPr/>
        </p:nvSpPr>
        <p:spPr>
          <a:xfrm>
            <a:off x="5256098" y="304799"/>
            <a:ext cx="1119869" cy="637202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/>
              <a:t>4</a:t>
            </a:r>
            <a:endParaRPr lang="en-GB" sz="2400" b="1" dirty="0"/>
          </a:p>
        </p:txBody>
      </p:sp>
      <p:sp>
        <p:nvSpPr>
          <p:cNvPr id="37" name="سحابة 36">
            <a:hlinkClick r:id="rId12" action="ppaction://hlinksldjump"/>
            <a:extLst>
              <a:ext uri="{FF2B5EF4-FFF2-40B4-BE49-F238E27FC236}">
                <a16:creationId xmlns:a16="http://schemas.microsoft.com/office/drawing/2014/main" id="{1E48C993-0C4A-446E-8E76-970A3AADA811}"/>
              </a:ext>
            </a:extLst>
          </p:cNvPr>
          <p:cNvSpPr/>
          <p:nvPr/>
        </p:nvSpPr>
        <p:spPr>
          <a:xfrm>
            <a:off x="7072478" y="279696"/>
            <a:ext cx="1119869" cy="637202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/>
              <a:t>3</a:t>
            </a:r>
            <a:endParaRPr lang="en-GB" sz="2400" b="1" dirty="0"/>
          </a:p>
        </p:txBody>
      </p:sp>
      <p:sp>
        <p:nvSpPr>
          <p:cNvPr id="38" name="سحابة 37">
            <a:hlinkClick r:id="rId13" action="ppaction://hlinksldjump"/>
            <a:extLst>
              <a:ext uri="{FF2B5EF4-FFF2-40B4-BE49-F238E27FC236}">
                <a16:creationId xmlns:a16="http://schemas.microsoft.com/office/drawing/2014/main" id="{BF57D8CA-62B3-436B-87DB-F27502344E66}"/>
              </a:ext>
            </a:extLst>
          </p:cNvPr>
          <p:cNvSpPr/>
          <p:nvPr/>
        </p:nvSpPr>
        <p:spPr>
          <a:xfrm>
            <a:off x="8801798" y="275056"/>
            <a:ext cx="1119869" cy="637202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/>
              <a:t>2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43833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4514 L 0.00469 -0.04514 C 0.00209 -0.0493 -0.00104 -0.05231 -0.00312 -0.05717 C -0.00455 -0.06064 -0.00403 -0.06574 -0.00533 -0.06921 C -0.00937 -0.07963 -0.00625 -0.07037 -0.00989 -0.08495 C -0.0125 -0.09537 -0.01211 -0.0912 -0.01432 -0.10301 C -0.01679 -0.11574 -0.0138 -0.10648 -0.0177 -0.11689 C -0.01757 -0.11921 -0.01757 -0.13796 -0.01549 -0.14467 C -0.01419 -0.14884 -0.0125 -0.15277 -0.01093 -0.15671 L -0.00872 -0.16273 C -0.00833 -0.16458 -0.0082 -0.16689 -0.00755 -0.16851 C -0.0026 -0.18171 -0.00573 -0.16759 -0.00195 -0.18055 C -0.00143 -0.1824 -0.00143 -0.18472 -0.00091 -0.18657 C 0.00039 -0.19074 0.00209 -0.19444 0.00365 -0.19838 L 0.00808 -0.21041 L 0.01029 -0.22245 C 0.01068 -0.2243 0.0112 -0.22639 0.01146 -0.22824 L 0.01263 -0.23634 C 0.0125 -0.23726 0.01342 -0.26713 0.01029 -0.27801 C 0.00977 -0.28009 0.00899 -0.28217 0.00808 -0.28402 C 0.00704 -0.28611 0.00599 -0.28842 0.00469 -0.29004 C -0.00065 -0.29699 0.0017 -0.29166 -0.00312 -0.29606 C -0.00429 -0.29699 -0.0052 -0.29907 -0.00651 -0.3 C -0.00859 -0.30162 -0.01093 -0.30254 -0.01315 -0.30393 L -0.01653 -0.30601 C -0.01731 -0.30995 -0.01901 -0.31365 -0.01875 -0.31782 C -0.01849 -0.32777 -0.01823 -0.33773 -0.0177 -0.34768 C -0.01705 -0.3574 -0.01588 -0.35625 -0.01315 -0.36551 C -0.01041 -0.37569 -0.01471 -0.37106 -0.00755 -0.38356 C -0.00612 -0.38611 -0.00442 -0.38865 -0.00312 -0.39143 C -0.00143 -0.39514 -0.00091 -0.40069 0.00131 -0.40347 C 0.00977 -0.41319 -0.00052 -0.40069 0.00808 -0.41342 C 0.00912 -0.41481 0.01029 -0.41597 0.01146 -0.41736 C 0.01472 -0.43449 0.01315 -0.42523 0.01589 -0.44514 L 0.01706 -0.45324 C 0.01667 -0.45856 0.01654 -0.46898 0.01485 -0.475 C 0.0142 -0.47708 0.01342 -0.47916 0.01263 -0.48101 C 0.01159 -0.4831 0.01029 -0.48495 0.00925 -0.48703 C 0.00886 -0.48889 0.00886 -0.49143 0.00808 -0.49305 C 0.0073 -0.4949 0.00573 -0.49537 0.00469 -0.49699 C 0.00235 -0.50069 -0.00026 -0.50416 -0.00195 -0.50879 C -0.0056 -0.51828 -0.00377 -0.5125 -0.00651 -0.52685 C -0.00651 -0.52685 -0.00872 -0.53865 -0.00872 -0.53865 L -0.00989 -0.55069 C -0.0095 -0.5574 -0.00924 -0.56389 -0.00872 -0.5706 C -0.00859 -0.57268 -0.00807 -0.57476 -0.00755 -0.57662 C -0.00586 -0.58264 -0.00247 -0.58865 0.00131 -0.59051 C 0.00274 -0.5912 0.00756 -0.59305 0.00925 -0.59444 C 0.01042 -0.5956 0.01146 -0.59699 0.01263 -0.59838 C 0.01329 -0.60046 0.01433 -0.60231 0.01485 -0.60439 C 0.01576 -0.60833 0.01706 -0.61643 0.01706 -0.61643 C 0.01667 -0.625 0.01797 -0.63426 0.01589 -0.64213 C 0.01498 -0.64606 0.00925 -0.64606 0.00925 -0.64606 L 0.00925 -0.64606 " pathEditMode="relative" ptsTypes="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-0.0625 L -0.00768 -0.0625 C -0.00885 -0.06852 -0.01003 -0.07454 -0.01107 -0.08056 C -0.01159 -0.0831 -0.01185 -0.08588 -0.01224 -0.08843 C -0.0125 -0.09051 -0.01289 -0.09236 -0.01328 -0.09445 C -0.01367 -0.10371 -0.01393 -0.11297 -0.01445 -0.12222 C -0.01458 -0.125 -0.01563 -0.12755 -0.01563 -0.13033 C -0.01563 -0.13125 -0.01471 -0.14653 -0.01328 -0.15023 C -0.0125 -0.15255 -0.01107 -0.15417 -0.01003 -0.15625 C -0.00964 -0.1581 -0.00938 -0.16019 -0.00885 -0.16204 C -0.00794 -0.16528 -0.00404 -0.17384 -0.00326 -0.17593 C 0.00404 -0.19422 -0.00807 -0.16597 0.00352 -0.19005 C 0.0043 -0.19167 0.00482 -0.19398 0.00573 -0.19584 C 0.00677 -0.19815 0.00807 -0.19977 0.00911 -0.20185 C 0.01432 -0.2132 0.00807 -0.20232 0.01354 -0.21574 C 0.01445 -0.21806 0.01576 -0.21991 0.01693 -0.22176 C 0.0194 -0.23959 0.01927 -0.23519 0.01693 -0.26551 C 0.01667 -0.26852 0.01523 -0.27084 0.01471 -0.27361 C 0.01406 -0.27616 0.01419 -0.27894 0.01354 -0.28148 C 0.01302 -0.2838 0.01185 -0.28519 0.01133 -0.2875 C 0.00521 -0.31204 0.01185 -0.28889 0.00794 -0.30741 C 0.00729 -0.31019 0.00638 -0.3125 0.00573 -0.31528 C 0.00482 -0.31922 0.00417 -0.32338 0.00352 -0.32732 C 0.00312 -0.32917 0.00299 -0.33148 0.00234 -0.33334 L 0.00013 -0.33912 C -0.00026 -0.34121 -0.00052 -0.34329 -0.00104 -0.34514 C -0.00534 -0.36065 -0.00156 -0.34213 -0.00443 -0.35718 C -0.00469 -0.36111 -0.00508 -0.36505 -0.00547 -0.36898 C -0.00612 -0.37431 -0.00716 -0.37963 -0.00768 -0.38496 L -0.00885 -0.39491 C -0.00846 -0.40347 -0.00833 -0.41227 -0.00768 -0.42084 C -0.00729 -0.42732 -0.00378 -0.43426 -0.00208 -0.43866 C -0.00208 -0.43866 0.00234 -0.4507 0.00234 -0.4507 L 0.00573 -0.45648 C 0.00833 -0.47084 0.00456 -0.45463 0.01016 -0.46644 C 0.01732 -0.48172 0.00755 -0.46875 0.01576 -0.47847 L 0.02253 -0.4963 C 0.02318 -0.49838 0.02383 -0.5007 0.02474 -0.50232 C 0.02617 -0.50509 0.02786 -0.50741 0.02917 -0.51042 C 0.03464 -0.52246 0.03242 -0.51945 0.03594 -0.53033 C 0.03659 -0.53241 0.0375 -0.53403 0.03815 -0.53611 C 0.04388 -0.55394 0.03724 -0.53565 0.04271 -0.55023 C 0.04232 -0.5581 0.04206 -0.56597 0.04154 -0.57408 C 0.04141 -0.57616 0.04115 -0.57824 0.04036 -0.57986 C 0.03958 -0.58195 0.03815 -0.58264 0.03711 -0.58403 C 0.03633 -0.58588 0.03581 -0.58843 0.03477 -0.58982 C 0.03385 -0.59121 0.03229 -0.59051 0.03151 -0.5919 C 0.02552 -0.60255 0.03594 -0.59445 0.02695 -0.59977 C 0.02552 -0.60394 0.02331 -0.60718 0.02253 -0.61181 C 0.02122 -0.61852 0.02135 -0.61875 0.01914 -0.6257 C 0.01758 -0.63033 0.01523 -0.63542 0.01354 -0.63959 C 0.01276 -0.64167 0.01237 -0.64398 0.01133 -0.6456 C 0.00651 -0.65301 0.00586 -0.65278 0.00117 -0.65556 C -0.00664 -0.66482 0.00339 -0.65417 -0.00768 -0.66158 C -0.00898 -0.6625 -0.0099 -0.66459 -0.01107 -0.66551 C -0.0125 -0.66667 -0.01406 -0.6669 -0.01563 -0.66759 C -0.01667 -0.66875 -0.01771 -0.67037 -0.01888 -0.67153 C -0.01992 -0.67246 -0.02135 -0.67222 -0.02227 -0.67338 C -0.02331 -0.675 -0.02357 -0.67778 -0.02448 -0.6794 C -0.02552 -0.68125 -0.02682 -0.68218 -0.02786 -0.68334 C -0.02982 -0.69398 -0.02839 -0.68773 -0.03346 -0.70139 L -0.03568 -0.70741 C -0.03763 -0.7213 -0.03802 -0.71968 -0.03568 -0.74121 C -0.03542 -0.74352 -0.03346 -0.74699 -0.03346 -0.74699 L -0.03346 -0.74699 " pathEditMode="relative" ptsTypes="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-0.05093 L -0.00456 -0.05093 C -0.00495 -0.05833 -0.00495 -0.06574 -0.0056 -0.07292 C -0.00612 -0.07708 -0.00729 -0.08079 -0.00794 -0.08495 C -0.00833 -0.0875 -0.00872 -0.09005 -0.00899 -0.09282 C -0.00951 -0.09815 -0.00977 -0.10347 -0.01016 -0.1088 C -0.01055 -0.11343 -0.01094 -0.11806 -0.0112 -0.12269 C -0.01094 -0.1294 -0.01068 -0.13588 -0.01016 -0.14259 C -0.00951 -0.14931 -0.00651 -0.15509 -0.00456 -0.16042 L 1.04167E-6 -0.17245 C 0.00065 -0.17431 0.00117 -0.17662 0.00221 -0.17847 L 0.0056 -0.18426 C 0.00833 -0.19931 0.00456 -0.18079 0.00885 -0.1963 C 0.00937 -0.19815 0.0095 -0.20046 0.01003 -0.20232 C 0.01068 -0.2044 0.01172 -0.20602 0.01224 -0.20833 C 0.01276 -0.21019 0.01289 -0.21227 0.01341 -0.21412 C 0.01771 -0.22963 0.01393 -0.21111 0.0168 -0.22616 C 0.01706 -0.23148 0.01732 -0.23681 0.01784 -0.24213 C 0.0181 -0.24421 0.01901 -0.24583 0.01901 -0.24815 C 0.01901 -0.26458 0.01849 -0.28125 0.01784 -0.29769 C 0.01758 -0.3037 0.01588 -0.30486 0.01445 -0.30972 C 0.01393 -0.31157 0.0138 -0.31366 0.01341 -0.31574 C 0.01146 -0.31505 0.00859 -0.31667 0.00781 -0.31366 C 0.00469 -0.30255 0.00898 -0.29977 0.01224 -0.29583 C 0.01523 -0.29676 0.02213 -0.29884 0.02461 -0.30185 L 0.02799 -0.30579 C 0.02864 -0.30764 0.03008 -0.30926 0.03021 -0.31181 C 0.03125 -0.34884 0.0306 -0.33472 0.02799 -0.35162 C 0.02747 -0.35417 0.02747 -0.35695 0.02682 -0.35949 C 0.0263 -0.36157 0.02513 -0.36343 0.02461 -0.36551 C 0.01992 -0.38195 0.0276 -0.36019 0.02122 -0.37732 C 0.0207 -0.38148 0.01992 -0.38727 0.01901 -0.39144 C 0.01836 -0.39398 0.01771 -0.39676 0.0168 -0.39931 C 0.01575 -0.40162 0.01445 -0.40324 0.01341 -0.40532 C 0.01302 -0.40718 0.01276 -0.40926 0.01224 -0.41111 C 0.01107 -0.41551 0.00664 -0.42477 0.0056 -0.42708 C 0.00378 -0.43681 0.00534 -0.43056 0.00104 -0.44097 C 0.00026 -0.44306 -0.00026 -0.44537 -0.00117 -0.44699 C -0.00208 -0.44884 -0.00339 -0.44977 -0.00456 -0.45093 C -0.00755 -0.46736 -0.00872 -0.46852 -0.0056 -0.49074 C -0.00391 -0.50278 -0.00169 -0.50116 0.00221 -0.50671 C 0.00338 -0.50857 0.00443 -0.51065 0.0056 -0.51273 C 0.00586 -0.51458 0.00612 -0.5169 0.00664 -0.51875 C 0.0082 -0.52431 0.00976 -0.52616 0.01224 -0.53056 C 0.01302 -0.53449 0.01393 -0.53843 0.01445 -0.54259 C 0.01484 -0.54514 0.01588 -0.5537 0.0168 -0.55648 C 0.01732 -0.55857 0.01823 -0.56042 0.01901 -0.5625 C 0.01966 -0.5669 0.02122 -0.5794 0.02239 -0.58241 L 0.02461 -0.58843 C 0.02422 -0.60486 0.02435 -0.62153 0.02344 -0.63796 C 0.02318 -0.64236 0.02318 -0.64769 0.02122 -0.65 L 0.01784 -0.65394 C 0.01693 -0.6588 0.01667 -0.66204 0.01445 -0.66597 C 0.01354 -0.66759 0.01211 -0.66829 0.0112 -0.66991 C 0.00833 -0.67431 0.00586 -0.67917 0.00325 -0.6838 C 0.00221 -0.68588 0.0013 -0.68866 1.04167E-6 -0.68982 L -0.00456 -0.69375 C -0.00534 -0.69583 -0.00573 -0.69815 -0.00677 -0.69977 C -0.00886 -0.70301 -0.0112 -0.70509 -0.01354 -0.70764 L -0.02018 -0.71574 C -0.02136 -0.7169 -0.02227 -0.71898 -0.02357 -0.71968 L -0.03034 -0.72361 C -0.03372 -0.73287 -0.03255 -0.72732 -0.03255 -0.74144 L -0.03255 -0.74144 " pathEditMode="relative" ptsTypes="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4491 L 0.00534 -0.04491 C 0.00612 -0.05093 0.00729 -0.05695 0.00768 -0.06297 C 0.00781 -0.06551 0.00455 -0.0757 0.00429 -0.07686 C 0.00351 -0.0801 0.00273 -0.08357 0.00208 -0.08681 C 0.00156 -0.08889 0.00143 -0.09098 0.00091 -0.09283 C -0.00117 -0.09977 -0.00352 -0.10579 -0.0069 -0.11065 C -0.00795 -0.11227 -0.00912 -0.11343 -0.01029 -0.11459 C -0.01107 -0.11667 -0.01133 -0.11945 -0.0125 -0.12061 C -0.01459 -0.12292 -0.01927 -0.12454 -0.01927 -0.12454 C -0.01992 -0.12871 -0.02175 -0.13241 -0.02149 -0.13658 C -0.0211 -0.1419 -0.02097 -0.14723 -0.02032 -0.15255 C -0.01823 -0.17037 -0.01914 -0.1588 -0.01589 -0.17037 C -0.01537 -0.17223 -0.01537 -0.17454 -0.01472 -0.17639 C -0.01341 -0.18056 -0.01107 -0.1838 -0.01029 -0.1882 C -0.0099 -0.19028 -0.00977 -0.19237 -0.00912 -0.19422 C -0.00782 -0.19838 -0.00612 -0.20232 -0.00469 -0.20625 L -0.00248 -0.21227 L -0.00026 -0.21806 C 0.00273 -0.23866 -0.00117 -0.2132 0.00312 -0.23403 C 0.00364 -0.23658 0.0039 -0.23936 0.00429 -0.24213 C 0.00455 -0.24399 0.00508 -0.24607 0.00534 -0.24792 C 0.00625 -0.25324 0.00664 -0.2588 0.00768 -0.26389 C 0.01041 -0.27917 0.00937 -0.27176 0.01093 -0.28588 C 0.01093 -0.28774 0.01172 -0.31528 0.00872 -0.3257 C 0.0082 -0.32778 0.00729 -0.32963 0.00651 -0.33149 C 0.00547 -0.33936 0.00494 -0.34329 0.00312 -0.35139 C 0.00247 -0.35487 0.00143 -0.35811 0.00091 -0.36135 C 0.00039 -0.36459 0.00039 -0.36806 -0.00026 -0.3713 C -0.00078 -0.37408 -0.00183 -0.37662 -0.00248 -0.3794 C -0.00586 -0.39445 -0.00235 -0.38843 -0.00808 -0.39514 C -0.01081 -0.41019 -0.00703 -0.39167 -0.01146 -0.40718 C -0.01563 -0.42246 -0.00782 -0.40186 -0.01589 -0.42107 C -0.01693 -0.42662 -0.01693 -0.42848 -0.01927 -0.43311 C -0.02136 -0.43727 -0.02422 -0.44028 -0.02591 -0.44491 C -0.03138 -0.45949 -0.028 -0.45487 -0.0349 -0.46088 C -0.03529 -0.46181 -0.03998 -0.47246 -0.0405 -0.47477 C -0.04115 -0.47732 -0.04089 -0.48033 -0.04167 -0.48287 C -0.04284 -0.48704 -0.04532 -0.49028 -0.0461 -0.49468 C -0.04688 -0.49862 -0.04727 -0.50301 -0.04831 -0.50672 C -0.04909 -0.50926 -0.05 -0.51181 -0.05065 -0.51459 C -0.05065 -0.51459 -0.05339 -0.52963 -0.05391 -0.53264 L -0.05508 -0.53843 L -0.05612 -0.54445 C -0.05586 -0.5544 -0.05586 -0.56436 -0.05508 -0.57431 C -0.05469 -0.57848 -0.05352 -0.58218 -0.05287 -0.58635 C -0.05183 -0.5919 -0.05183 -0.59352 -0.04948 -0.59815 C -0.0474 -0.60232 -0.04466 -0.60556 -0.04271 -0.61019 C -0.04167 -0.61274 -0.0405 -0.61551 -0.03946 -0.61806 C -0.03867 -0.62014 -0.03815 -0.62246 -0.03711 -0.62408 C -0.0362 -0.6257 -0.0349 -0.62662 -0.03386 -0.62801 C -0.03308 -0.6301 -0.03242 -0.63218 -0.03151 -0.63403 C -0.02891 -0.63982 -0.02813 -0.64005 -0.02487 -0.64399 C -0.02448 -0.64607 -0.02448 -0.64838 -0.0237 -0.65 C -0.0155 -0.66829 -0.02487 -0.63889 -0.0181 -0.65996 C -0.01732 -0.6625 -0.0168 -0.66528 -0.01589 -0.66783 C -0.01485 -0.67061 -0.01354 -0.67292 -0.0125 -0.6757 C -0.01159 -0.67824 -0.01094 -0.68102 -0.01029 -0.6838 C -0.00977 -0.68565 -0.01003 -0.6882 -0.00912 -0.68982 C -0.00834 -0.69121 -0.0069 -0.69098 -0.00586 -0.69167 C -0.00378 -0.70232 -0.00534 -0.69584 -0.00026 -0.70973 C 0.00052 -0.71158 0.00156 -0.71343 0.00208 -0.71551 C 0.00247 -0.7176 0.00247 -0.71991 0.00312 -0.72153 C 0.00403 -0.72338 0.00534 -0.72431 0.00651 -0.72547 C 0.0069 -0.72755 0.00729 -0.7294 0.00768 -0.73149 C 0.00807 -0.73426 0.00833 -0.73681 0.00872 -0.73959 C 0.00937 -0.74352 0.00898 -0.74908 0.01093 -0.75139 C 0.01497 -0.75602 0.01432 -0.75301 0.01432 -0.75926 L 0.01432 -0.75926 " pathEditMode="relative" ptsTypes="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537 L 0.00781 -0.0537 C 0.00521 -0.05717 0.00234 -0.05995 -0.00013 -0.06365 C -0.00104 -0.06527 -0.00143 -0.06782 -0.00234 -0.06967 C -0.00339 -0.07199 -0.00456 -0.07361 -0.00573 -0.07569 C -0.00599 -0.07777 -0.00625 -0.07986 -0.00677 -0.08171 C -0.0112 -0.09722 -0.00729 -0.0787 -0.01016 -0.09351 C -0.01055 -0.09768 -0.01081 -0.10162 -0.01133 -0.10555 C -0.01159 -0.10763 -0.01211 -0.10949 -0.01237 -0.11157 C -0.01289 -0.11481 -0.01315 -0.11805 -0.01354 -0.12152 C -0.01315 -0.13472 -0.01302 -0.14814 -0.01237 -0.16134 C -0.01224 -0.16342 -0.01198 -0.1655 -0.01133 -0.16736 C -0.01042 -0.16921 -0.00899 -0.1699 -0.00794 -0.17129 C -0.00755 -0.17314 -0.00755 -0.17546 -0.00677 -0.17731 C -0.00261 -0.18657 -0.00117 -0.18773 0.00325 -0.19305 L 0.00781 -0.20509 L 0.01003 -0.21111 C 0.01042 -0.21296 0.01055 -0.21504 0.0112 -0.21712 C 0.01172 -0.21921 0.01328 -0.2206 0.01341 -0.22291 C 0.01367 -0.24166 0.01328 -0.26018 0.01224 -0.2787 C 0.01198 -0.28379 0.00885 -0.28819 0.00781 -0.29259 C 0.00677 -0.29652 0.0069 -0.30115 0.00547 -0.30462 C 0.00221 -0.31342 0.00404 -0.30856 -0.00013 -0.31851 C -0.00039 -0.3206 -0.00052 -0.32268 -0.00117 -0.32453 C -0.00768 -0.34166 -0.00625 -0.33912 -0.01237 -0.34629 C -0.01315 -0.34837 -0.01406 -0.35023 -0.01458 -0.35231 C -0.01511 -0.35416 -0.01497 -0.35671 -0.01576 -0.35833 C -0.01667 -0.36018 -0.01797 -0.36087 -0.01914 -0.36226 C -0.01953 -0.36435 -0.01966 -0.36643 -0.02018 -0.36828 C -0.02083 -0.37037 -0.02188 -0.37199 -0.02253 -0.3743 C -0.02344 -0.378 -0.02396 -0.38217 -0.02474 -0.38611 L -0.02578 -0.39212 C -0.02552 -0.39953 -0.02591 -0.40694 -0.02474 -0.41412 C -0.02396 -0.41875 -0.02175 -0.42199 -0.02018 -0.42592 L -0.01797 -0.43194 C -0.01732 -0.43402 -0.01654 -0.43611 -0.01576 -0.43796 C -0.00742 -0.45763 -0.01107 -0.44837 -0.00456 -0.46574 L -0.00234 -0.47175 C -0.00156 -0.47384 -0.00065 -0.47569 -0.00013 -0.47777 C 0.00508 -0.49606 0.00208 -0.48935 0.00781 -0.49953 L 0.0112 -0.51759 L 0.01224 -0.52361 L 0.01341 -0.52939 C 0.01302 -0.54537 0.01315 -0.56134 0.01224 -0.57731 C 0.01224 -0.57731 0.0095 -0.59212 0.00885 -0.59513 L 0.00781 -0.60115 C 0.0069 -0.60601 0.00664 -0.60925 0.00443 -0.61296 C 0.00351 -0.61481 0.00221 -0.61574 0.00104 -0.61712 C 0.00065 -0.61898 0.00052 -0.62106 -0.00013 -0.62291 C -0.00065 -0.62523 -0.00182 -0.62685 -0.00234 -0.62893 C -0.00326 -0.63287 -0.00456 -0.64097 -0.00456 -0.64097 C -0.00404 -0.65185 -0.00573 -0.66273 -0.00117 -0.67083 C -0.00026 -0.67245 0.00104 -0.67337 0.00221 -0.67476 C 0.00469 -0.68819 0.00117 -0.67361 0.00664 -0.68472 C 0.01484 -0.70138 0.00898 -0.69074 0.01224 -0.70254 C 0.01289 -0.70486 0.0138 -0.70671 0.01445 -0.70856 C 0.01745 -0.72476 0.01628 -0.71597 0.01445 -0.74837 C 0.01393 -0.7581 0.01289 -0.75092 0.0112 -0.76041 C 0.01081 -0.76226 0.0112 -0.76435 0.0112 -0.7662 L 0.0112 -0.7662 " pathEditMode="relative" ptsTypes="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3704 L 0.00156 -0.03704 C 0.02122 -0.06713 0.0082 -0.04144 0.01042 -0.13079 C 0.01055 -0.13635 0.01328 -0.14051 0.01497 -0.14468 C 0.01654 -0.14861 0.01797 -0.15255 0.0194 -0.15648 C 0.02018 -0.15857 0.02122 -0.16019 0.02161 -0.1625 C 0.02318 -0.17084 0.02214 -0.16667 0.025 -0.17454 C 0.02578 -0.17848 0.02747 -0.18218 0.02721 -0.18635 C 0.02643 -0.19908 0.02708 -0.20394 0.02383 -0.21435 C 0.02266 -0.21852 0.02031 -0.22176 0.0194 -0.22616 C 0.0168 -0.24051 0.01849 -0.23473 0.01497 -0.24422 C 0.01458 -0.24746 0.01445 -0.25093 0.0138 -0.25394 C 0.0125 -0.26135 0.01003 -0.26505 0.0082 -0.27199 C 0.00729 -0.2757 0.00664 -0.27986 0.00599 -0.2838 C 0.0056 -0.28658 0.00534 -0.28935 0.00482 -0.2919 C 0.00417 -0.29584 0.0026 -0.30371 0.0026 -0.30371 C 0.003 -0.31366 0.00313 -0.32385 0.00378 -0.33357 C 0.00391 -0.33635 0.00417 -0.33912 0.00482 -0.34167 C 0.00612 -0.34584 0.00742 -0.35023 0.00938 -0.35348 C 0.01146 -0.35741 0.01367 -0.36042 0.01497 -0.36551 C 0.01654 -0.37176 0.01732 -0.37871 0.01823 -0.38542 C 0.01797 -0.40718 0.01771 -0.42917 0.01719 -0.45116 C 0.01706 -0.45764 0.0168 -0.46435 0.01602 -0.47084 C 0.01563 -0.475 0.01432 -0.47871 0.0138 -0.48287 C 0.01237 -0.49283 0.01315 -0.4882 0.01159 -0.49676 C 0.0099 -0.51528 0.00938 -0.51528 0.01159 -0.54051 C 0.01185 -0.54306 0.01302 -0.54468 0.0138 -0.54653 C 0.01458 -0.55047 0.01471 -0.5551 0.01602 -0.55857 L 0.02057 -0.57037 C 0.02096 -0.57246 0.02109 -0.57454 0.02161 -0.57639 C 0.02292 -0.58056 0.02526 -0.5838 0.02617 -0.58843 L 0.02721 -0.59422 C 0.02682 -0.60417 0.02695 -0.61435 0.02617 -0.62408 C 0.02578 -0.62824 0.02591 -0.6338 0.02383 -0.63611 L 0.02057 -0.64005 C 0.02018 -0.64213 0.02005 -0.64422 0.0194 -0.64607 C 0.0181 -0.65023 0.01497 -0.6581 0.01497 -0.6581 C 0.01615 -0.67547 0.01471 -0.66922 0.01719 -0.67778 L 0.01719 -0.67778 " pathEditMode="relative" ptsTypes="AAAAAAAAAAAAAAAAAAAAAAAAAAAAAAAAAAAAA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ECD71F6-693E-41F8-A158-3DE1C71F2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96E5A49-6A0C-4998-B3DA-FD1DAD45159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51" y="3105712"/>
            <a:ext cx="1026252" cy="95137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49E4AD0-9DAC-4AFB-A4CC-EAD57533A3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99" y="3429000"/>
            <a:ext cx="857114" cy="79457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1181A3A-220A-4281-AF05-6F5E0FA1E6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85" y="3026038"/>
            <a:ext cx="1997937" cy="185216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8DF5482-3DAE-4598-B4AE-DF9FFBBE5C59}"/>
              </a:ext>
            </a:extLst>
          </p:cNvPr>
          <p:cNvSpPr/>
          <p:nvPr/>
        </p:nvSpPr>
        <p:spPr>
          <a:xfrm>
            <a:off x="-463438" y="209680"/>
            <a:ext cx="136675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اطفالي الأعزاء من منكم يساعدني في اطلاق صراح العصافير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A19A0A11-43DD-44E3-8996-7E3A5CEDC328}"/>
              </a:ext>
            </a:extLst>
          </p:cNvPr>
          <p:cNvSpPr/>
          <p:nvPr/>
        </p:nvSpPr>
        <p:spPr>
          <a:xfrm>
            <a:off x="3984171" y="1094639"/>
            <a:ext cx="4558938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ذهبت ريم وأماندا الى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7DBE125B-15B5-4CBD-B3DB-B8A7F6DB6896}"/>
              </a:ext>
            </a:extLst>
          </p:cNvPr>
          <p:cNvSpPr/>
          <p:nvPr/>
        </p:nvSpPr>
        <p:spPr>
          <a:xfrm>
            <a:off x="5208474" y="1897983"/>
            <a:ext cx="1874520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السوق</a:t>
            </a:r>
            <a:endParaRPr lang="en-GB" sz="3600" b="1" dirty="0">
              <a:solidFill>
                <a:schemeClr val="tx1"/>
              </a:solidFill>
            </a:endParaRP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C42DD209-DF08-4916-9615-8568B083D00A}"/>
              </a:ext>
            </a:extLst>
          </p:cNvPr>
          <p:cNvSpPr/>
          <p:nvPr/>
        </p:nvSpPr>
        <p:spPr>
          <a:xfrm>
            <a:off x="5208474" y="2903096"/>
            <a:ext cx="1874520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المتحف</a:t>
            </a:r>
            <a:endParaRPr lang="en-GB" sz="3600" b="1" dirty="0">
              <a:solidFill>
                <a:schemeClr val="tx1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27A696E-5F1E-4B35-80B5-06FFD870E1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0" b="92600" l="1111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167" y="1657130"/>
            <a:ext cx="2122799" cy="2358665"/>
          </a:xfrm>
          <a:prstGeom prst="rect">
            <a:avLst/>
          </a:prstGeom>
        </p:spPr>
      </p:pic>
      <p:sp>
        <p:nvSpPr>
          <p:cNvPr id="11" name="سهم: لليسار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397C941-3375-4715-8D1A-9481140ED73F}"/>
              </a:ext>
            </a:extLst>
          </p:cNvPr>
          <p:cNvSpPr/>
          <p:nvPr/>
        </p:nvSpPr>
        <p:spPr>
          <a:xfrm>
            <a:off x="396240" y="6019800"/>
            <a:ext cx="1082040" cy="75746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التالي</a:t>
            </a:r>
            <a:endParaRPr lang="en-GB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4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ECD71F6-693E-41F8-A158-3DE1C71F2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96E5A49-6A0C-4998-B3DA-FD1DAD45159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51" y="3105712"/>
            <a:ext cx="1026252" cy="95137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49E4AD0-9DAC-4AFB-A4CC-EAD57533A3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99" y="3429000"/>
            <a:ext cx="857114" cy="79457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1181A3A-220A-4281-AF05-6F5E0FA1E6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85" y="3026038"/>
            <a:ext cx="1997937" cy="185216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8DF5482-3DAE-4598-B4AE-DF9FFBBE5C59}"/>
              </a:ext>
            </a:extLst>
          </p:cNvPr>
          <p:cNvSpPr/>
          <p:nvPr/>
        </p:nvSpPr>
        <p:spPr>
          <a:xfrm>
            <a:off x="-463438" y="209680"/>
            <a:ext cx="136675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اطفالي الأعزاء من منكم يساعدني في اطلاق صراح العصافير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A19A0A11-43DD-44E3-8996-7E3A5CEDC328}"/>
              </a:ext>
            </a:extLst>
          </p:cNvPr>
          <p:cNvSpPr/>
          <p:nvPr/>
        </p:nvSpPr>
        <p:spPr>
          <a:xfrm>
            <a:off x="3984171" y="1094639"/>
            <a:ext cx="4558938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يرتدي الرجال في السوق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7DBE125B-15B5-4CBD-B3DB-B8A7F6DB6896}"/>
              </a:ext>
            </a:extLst>
          </p:cNvPr>
          <p:cNvSpPr/>
          <p:nvPr/>
        </p:nvSpPr>
        <p:spPr>
          <a:xfrm>
            <a:off x="5145763" y="3274039"/>
            <a:ext cx="1874520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الغترة والعقال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C42DD209-DF08-4916-9615-8568B083D00A}"/>
              </a:ext>
            </a:extLst>
          </p:cNvPr>
          <p:cNvSpPr/>
          <p:nvPr/>
        </p:nvSpPr>
        <p:spPr>
          <a:xfrm>
            <a:off x="5158740" y="2187070"/>
            <a:ext cx="1874520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القميص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27A696E-5F1E-4B35-80B5-06FFD870E1B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4093" y="1752798"/>
            <a:ext cx="1562849" cy="1875419"/>
          </a:xfrm>
          <a:prstGeom prst="rect">
            <a:avLst/>
          </a:prstGeom>
        </p:spPr>
      </p:pic>
      <p:sp>
        <p:nvSpPr>
          <p:cNvPr id="11" name="سهم: لليسار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397C941-3375-4715-8D1A-9481140ED73F}"/>
              </a:ext>
            </a:extLst>
          </p:cNvPr>
          <p:cNvSpPr/>
          <p:nvPr/>
        </p:nvSpPr>
        <p:spPr>
          <a:xfrm>
            <a:off x="396240" y="6019800"/>
            <a:ext cx="1082040" cy="75746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77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مستطيل 30"/>
          <p:cNvSpPr/>
          <p:nvPr/>
        </p:nvSpPr>
        <p:spPr>
          <a:xfrm>
            <a:off x="10144523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التقويم</a:t>
            </a:r>
            <a:endParaRPr lang="en-US" dirty="0"/>
          </a:p>
        </p:txBody>
      </p:sp>
      <p:sp>
        <p:nvSpPr>
          <p:cNvPr id="78" name="Thought Bubble: Cloud 77">
            <a:extLst>
              <a:ext uri="{FF2B5EF4-FFF2-40B4-BE49-F238E27FC236}">
                <a16:creationId xmlns:a16="http://schemas.microsoft.com/office/drawing/2014/main" id="{36FB6DAE-C1A6-4DBB-BE1F-3430F188AC21}"/>
              </a:ext>
            </a:extLst>
          </p:cNvPr>
          <p:cNvSpPr/>
          <p:nvPr/>
        </p:nvSpPr>
        <p:spPr>
          <a:xfrm>
            <a:off x="3148565" y="106816"/>
            <a:ext cx="6581266" cy="1388858"/>
          </a:xfrm>
          <a:prstGeom prst="cloudCallout">
            <a:avLst>
              <a:gd name="adj1" fmla="val -23114"/>
              <a:gd name="adj2" fmla="val 8608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ar-AE" altLang="ar-AE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قواعد التعلم عن بعد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888CD8A-80CB-4598-9CDE-5136505D1AC9}"/>
              </a:ext>
            </a:extLst>
          </p:cNvPr>
          <p:cNvGrpSpPr/>
          <p:nvPr/>
        </p:nvGrpSpPr>
        <p:grpSpPr>
          <a:xfrm>
            <a:off x="8855286" y="1688046"/>
            <a:ext cx="1749089" cy="1677326"/>
            <a:chOff x="7144100" y="2862195"/>
            <a:chExt cx="2015201" cy="2316346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B1452A6-1431-4F17-BE30-A7E4B13B208C}"/>
                </a:ext>
              </a:extLst>
            </p:cNvPr>
            <p:cNvSpPr/>
            <p:nvPr/>
          </p:nvSpPr>
          <p:spPr>
            <a:xfrm>
              <a:off x="7144100" y="2862195"/>
              <a:ext cx="1923929" cy="22515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76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2" name="Picture 12" descr="Image result for صورة قوانين الصف  رسوم">
              <a:extLst>
                <a:ext uri="{FF2B5EF4-FFF2-40B4-BE49-F238E27FC236}">
                  <a16:creationId xmlns:a16="http://schemas.microsoft.com/office/drawing/2014/main" id="{0B2E9D49-277A-4C38-A8A6-395FC18817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5372" y="3108043"/>
              <a:ext cx="1923929" cy="207049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36CAB534-C3A8-46EE-A1DA-581EF32169C4}"/>
              </a:ext>
            </a:extLst>
          </p:cNvPr>
          <p:cNvSpPr/>
          <p:nvPr/>
        </p:nvSpPr>
        <p:spPr>
          <a:xfrm>
            <a:off x="9003098" y="4015525"/>
            <a:ext cx="1600220" cy="1778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ar-AE" sz="27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* الْجُلوسُ في مَكانٍ هادِئٍ.</a:t>
            </a:r>
            <a:endParaRPr lang="en-US" sz="27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B0D53641-2085-4B50-B77F-6B8C2EF97F60}"/>
              </a:ext>
            </a:extLst>
          </p:cNvPr>
          <p:cNvSpPr/>
          <p:nvPr/>
        </p:nvSpPr>
        <p:spPr>
          <a:xfrm>
            <a:off x="6683335" y="4027399"/>
            <a:ext cx="1870632" cy="17787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ar-AE" sz="24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* كَتْمُ الصَّوْتِ وَعَدَمُ التَّعَـبّثِ بِالسَّمّاعَةِ .</a:t>
            </a:r>
            <a:endParaRPr lang="en-US" sz="24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EB8F582-2D8B-49F5-9CC9-E74F190E0078}"/>
              </a:ext>
            </a:extLst>
          </p:cNvPr>
          <p:cNvSpPr/>
          <p:nvPr/>
        </p:nvSpPr>
        <p:spPr>
          <a:xfrm>
            <a:off x="4656804" y="4078335"/>
            <a:ext cx="1589589" cy="17270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ar-AE" sz="27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* أحْتَرِمُ زَميلي وَمُعَلِّمَتي.</a:t>
            </a:r>
            <a:endParaRPr lang="en-US" sz="27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86" name="Picture 22" descr="Image result for صورة تدل على قوانين الصف     رسوم">
            <a:extLst>
              <a:ext uri="{FF2B5EF4-FFF2-40B4-BE49-F238E27FC236}">
                <a16:creationId xmlns:a16="http://schemas.microsoft.com/office/drawing/2014/main" id="{49FCA5D2-4EFE-4B2A-B5F2-2F83D54BA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170" y="1749804"/>
            <a:ext cx="1684517" cy="1621705"/>
          </a:xfrm>
          <a:prstGeom prst="flowChartConnector">
            <a:avLst/>
          </a:prstGeom>
          <a:noFill/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C40F7AE6-96FE-4B7F-8BC1-BF748F5BEE9F}"/>
              </a:ext>
            </a:extLst>
          </p:cNvPr>
          <p:cNvSpPr/>
          <p:nvPr/>
        </p:nvSpPr>
        <p:spPr>
          <a:xfrm>
            <a:off x="2175269" y="4090317"/>
            <a:ext cx="1998267" cy="17030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ar-AE" sz="27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*أحْرِصُ عَلى الْمُشارَكةِ الْفَعّالَةِ.</a:t>
            </a:r>
            <a:endParaRPr lang="en-US" sz="27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88" name="Picture 2" descr="Royaltyfree, الكرتون, التلميذ صورة بابوا نيو غينيا">
            <a:extLst>
              <a:ext uri="{FF2B5EF4-FFF2-40B4-BE49-F238E27FC236}">
                <a16:creationId xmlns:a16="http://schemas.microsoft.com/office/drawing/2014/main" id="{1A3BCF89-5607-4492-928C-D0DCCD94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440" y="1627379"/>
            <a:ext cx="1763226" cy="1677326"/>
          </a:xfrm>
          <a:prstGeom prst="flowChartConnector">
            <a:avLst/>
          </a:prstGeom>
          <a:noFill/>
          <a:ln w="28575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096AFBF0-7AF7-46A9-BA00-D38D1E4E25A9}"/>
              </a:ext>
            </a:extLst>
          </p:cNvPr>
          <p:cNvGrpSpPr/>
          <p:nvPr/>
        </p:nvGrpSpPr>
        <p:grpSpPr>
          <a:xfrm>
            <a:off x="6267516" y="1373834"/>
            <a:ext cx="2387267" cy="2311886"/>
            <a:chOff x="2928454" y="1509159"/>
            <a:chExt cx="3287091" cy="3128541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58505F6-B58A-42EE-B28E-3B44C535EC74}"/>
                </a:ext>
              </a:extLst>
            </p:cNvPr>
            <p:cNvSpPr/>
            <p:nvPr/>
          </p:nvSpPr>
          <p:spPr>
            <a:xfrm>
              <a:off x="3352800" y="1934364"/>
              <a:ext cx="2438400" cy="23140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013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1" name="Picture 18" descr="Image result for صورة تدل على كتم الصوت   رسوم">
              <a:extLst>
                <a:ext uri="{FF2B5EF4-FFF2-40B4-BE49-F238E27FC236}">
                  <a16:creationId xmlns:a16="http://schemas.microsoft.com/office/drawing/2014/main" id="{173A3070-0104-45C4-9093-15306F932A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454" y="1509159"/>
              <a:ext cx="3287091" cy="3128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0003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ECD71F6-693E-41F8-A158-3DE1C71F2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96E5A49-6A0C-4998-B3DA-FD1DAD45159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36" y="3215811"/>
            <a:ext cx="1257012" cy="95137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49E4AD0-9DAC-4AFB-A4CC-EAD57533A3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446" y="3294209"/>
            <a:ext cx="857114" cy="79457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1181A3A-220A-4281-AF05-6F5E0FA1E6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85" y="3026038"/>
            <a:ext cx="1997937" cy="185216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8DF5482-3DAE-4598-B4AE-DF9FFBBE5C59}"/>
              </a:ext>
            </a:extLst>
          </p:cNvPr>
          <p:cNvSpPr/>
          <p:nvPr/>
        </p:nvSpPr>
        <p:spPr>
          <a:xfrm>
            <a:off x="-463438" y="209680"/>
            <a:ext cx="136675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اطفالي الأعزاء من منكم يساعدني في اطلاق صراح العصافير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A19A0A11-43DD-44E3-8996-7E3A5CEDC328}"/>
              </a:ext>
            </a:extLst>
          </p:cNvPr>
          <p:cNvSpPr/>
          <p:nvPr/>
        </p:nvSpPr>
        <p:spPr>
          <a:xfrm>
            <a:off x="3984171" y="1094639"/>
            <a:ext cx="4558938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الغترة والعقال هما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7DBE125B-15B5-4CBD-B3DB-B8A7F6DB6896}"/>
              </a:ext>
            </a:extLst>
          </p:cNvPr>
          <p:cNvSpPr/>
          <p:nvPr/>
        </p:nvSpPr>
        <p:spPr>
          <a:xfrm>
            <a:off x="4907969" y="2049995"/>
            <a:ext cx="2296019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غطاء للرأس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C42DD209-DF08-4916-9615-8568B083D00A}"/>
              </a:ext>
            </a:extLst>
          </p:cNvPr>
          <p:cNvSpPr/>
          <p:nvPr/>
        </p:nvSpPr>
        <p:spPr>
          <a:xfrm>
            <a:off x="5014653" y="3169692"/>
            <a:ext cx="2296019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مسكة لليد</a:t>
            </a:r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27A696E-5F1E-4B35-80B5-06FFD870E1B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5165" y="2154812"/>
            <a:ext cx="2122799" cy="1489127"/>
          </a:xfrm>
          <a:prstGeom prst="rect">
            <a:avLst/>
          </a:prstGeom>
        </p:spPr>
      </p:pic>
      <p:sp>
        <p:nvSpPr>
          <p:cNvPr id="11" name="سهم: لليسار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397C941-3375-4715-8D1A-9481140ED73F}"/>
              </a:ext>
            </a:extLst>
          </p:cNvPr>
          <p:cNvSpPr/>
          <p:nvPr/>
        </p:nvSpPr>
        <p:spPr>
          <a:xfrm>
            <a:off x="396240" y="6019800"/>
            <a:ext cx="1082040" cy="75746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04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ECD71F6-693E-41F8-A158-3DE1C71F2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96E5A49-6A0C-4998-B3DA-FD1DAD45159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51" y="3105712"/>
            <a:ext cx="1026252" cy="95137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49E4AD0-9DAC-4AFB-A4CC-EAD57533A3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99" y="3429000"/>
            <a:ext cx="857114" cy="79457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1181A3A-220A-4281-AF05-6F5E0FA1E6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85" y="3026038"/>
            <a:ext cx="1997937" cy="185216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8DF5482-3DAE-4598-B4AE-DF9FFBBE5C59}"/>
              </a:ext>
            </a:extLst>
          </p:cNvPr>
          <p:cNvSpPr/>
          <p:nvPr/>
        </p:nvSpPr>
        <p:spPr>
          <a:xfrm>
            <a:off x="-463438" y="209680"/>
            <a:ext cx="136675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اطفالي الأعزاء من منكم يساعدني في اطلاق صراح العصافير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A19A0A11-43DD-44E3-8996-7E3A5CEDC328}"/>
              </a:ext>
            </a:extLst>
          </p:cNvPr>
          <p:cNvSpPr/>
          <p:nvPr/>
        </p:nvSpPr>
        <p:spPr>
          <a:xfrm>
            <a:off x="3084478" y="1235724"/>
            <a:ext cx="6023043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اعتقدت أماندا من الصعب على ريم العثور على جدها بسبب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7DBE125B-15B5-4CBD-B3DB-B8A7F6DB6896}"/>
              </a:ext>
            </a:extLst>
          </p:cNvPr>
          <p:cNvSpPr/>
          <p:nvPr/>
        </p:nvSpPr>
        <p:spPr>
          <a:xfrm>
            <a:off x="4758031" y="2261769"/>
            <a:ext cx="2584853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الجميع يتحدثون 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C42DD209-DF08-4916-9615-8568B083D00A}"/>
              </a:ext>
            </a:extLst>
          </p:cNvPr>
          <p:cNvSpPr/>
          <p:nvPr/>
        </p:nvSpPr>
        <p:spPr>
          <a:xfrm>
            <a:off x="4758031" y="3428900"/>
            <a:ext cx="2675940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يرتدون ملابس </a:t>
            </a:r>
            <a:r>
              <a:rPr lang="ar-AE" sz="2400" b="1" dirty="0" err="1">
                <a:solidFill>
                  <a:schemeClr val="tx1"/>
                </a:solidFill>
              </a:rPr>
              <a:t>متشابهه</a:t>
            </a: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27A696E-5F1E-4B35-80B5-06FFD870E1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4414" y="1617859"/>
            <a:ext cx="2122799" cy="2130995"/>
          </a:xfrm>
          <a:prstGeom prst="rect">
            <a:avLst/>
          </a:prstGeom>
        </p:spPr>
      </p:pic>
      <p:sp>
        <p:nvSpPr>
          <p:cNvPr id="11" name="سهم: لليسار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397C941-3375-4715-8D1A-9481140ED73F}"/>
              </a:ext>
            </a:extLst>
          </p:cNvPr>
          <p:cNvSpPr/>
          <p:nvPr/>
        </p:nvSpPr>
        <p:spPr>
          <a:xfrm>
            <a:off x="396240" y="6019800"/>
            <a:ext cx="1082040" cy="75746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03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ECD71F6-693E-41F8-A158-3DE1C71F2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96E5A49-6A0C-4998-B3DA-FD1DAD45159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51" y="3105712"/>
            <a:ext cx="1026252" cy="95137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49E4AD0-9DAC-4AFB-A4CC-EAD57533A3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99" y="3429000"/>
            <a:ext cx="857114" cy="79457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1181A3A-220A-4281-AF05-6F5E0FA1E6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85" y="3026038"/>
            <a:ext cx="1997937" cy="185216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8DF5482-3DAE-4598-B4AE-DF9FFBBE5C59}"/>
              </a:ext>
            </a:extLst>
          </p:cNvPr>
          <p:cNvSpPr/>
          <p:nvPr/>
        </p:nvSpPr>
        <p:spPr>
          <a:xfrm>
            <a:off x="-463438" y="209680"/>
            <a:ext cx="136675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اطفالي الأعزاء من منكم يساعدني في اطلاق صراح العصافير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A19A0A11-43DD-44E3-8996-7E3A5CEDC328}"/>
              </a:ext>
            </a:extLst>
          </p:cNvPr>
          <p:cNvSpPr/>
          <p:nvPr/>
        </p:nvSpPr>
        <p:spPr>
          <a:xfrm>
            <a:off x="3298282" y="1267422"/>
            <a:ext cx="5122251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من عناصر الهوية الثقافية المذكورة  في القصة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7DBE125B-15B5-4CBD-B3DB-B8A7F6DB6896}"/>
              </a:ext>
            </a:extLst>
          </p:cNvPr>
          <p:cNvSpPr/>
          <p:nvPr/>
        </p:nvSpPr>
        <p:spPr>
          <a:xfrm>
            <a:off x="5158740" y="3564679"/>
            <a:ext cx="1874520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البخور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C42DD209-DF08-4916-9615-8568B083D00A}"/>
              </a:ext>
            </a:extLst>
          </p:cNvPr>
          <p:cNvSpPr/>
          <p:nvPr/>
        </p:nvSpPr>
        <p:spPr>
          <a:xfrm>
            <a:off x="5158740" y="2348211"/>
            <a:ext cx="1874520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الحديقة</a:t>
            </a:r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27A696E-5F1E-4B35-80B5-06FFD870E1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648687" y="1672650"/>
            <a:ext cx="2122630" cy="2122799"/>
          </a:xfrm>
          <a:prstGeom prst="rect">
            <a:avLst/>
          </a:prstGeom>
        </p:spPr>
      </p:pic>
      <p:sp>
        <p:nvSpPr>
          <p:cNvPr id="11" name="سهم: لليسار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397C941-3375-4715-8D1A-9481140ED73F}"/>
              </a:ext>
            </a:extLst>
          </p:cNvPr>
          <p:cNvSpPr/>
          <p:nvPr/>
        </p:nvSpPr>
        <p:spPr>
          <a:xfrm>
            <a:off x="396240" y="6019800"/>
            <a:ext cx="1082040" cy="75746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47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80D875D-0340-439F-9FB8-41C17FF6E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2"/>
            <a:ext cx="12192000" cy="6853238"/>
          </a:xfrm>
          <a:prstGeom prst="rect">
            <a:avLst/>
          </a:prstGeom>
        </p:spPr>
      </p:pic>
      <p:sp>
        <p:nvSpPr>
          <p:cNvPr id="2" name="موجة 1">
            <a:extLst>
              <a:ext uri="{FF2B5EF4-FFF2-40B4-BE49-F238E27FC236}">
                <a16:creationId xmlns:a16="http://schemas.microsoft.com/office/drawing/2014/main" id="{B8134760-6297-4EE6-A45A-3794A372A94D}"/>
              </a:ext>
            </a:extLst>
          </p:cNvPr>
          <p:cNvSpPr/>
          <p:nvPr/>
        </p:nvSpPr>
        <p:spPr>
          <a:xfrm>
            <a:off x="699812" y="-15608"/>
            <a:ext cx="5085272" cy="2321878"/>
          </a:xfrm>
          <a:prstGeom prst="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rgbClr val="FF0000"/>
                </a:solidFill>
              </a:rPr>
              <a:t>الهُوِيَّةُ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53FE8AE-835D-4010-B0A9-A2F35130B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422" y="280631"/>
            <a:ext cx="3620021" cy="29673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A8D9611-65AF-4C6A-9A21-B03272DC4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784" y="2945342"/>
            <a:ext cx="5085272" cy="34034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33177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8595" y="394163"/>
            <a:ext cx="3120410" cy="2551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80956" y="1064039"/>
            <a:ext cx="3308049" cy="1193525"/>
          </a:xfrm>
          <a:prstGeom prst="rect">
            <a:avLst/>
          </a:prstGeom>
          <a:noFill/>
        </p:spPr>
        <p:txBody>
          <a:bodyPr wrap="square" lIns="84702" tIns="42351" rIns="84702" bIns="42351" rtlCol="0">
            <a:spAutoFit/>
          </a:bodyPr>
          <a:lstStyle/>
          <a:p>
            <a:pPr algn="ctr" rtl="1"/>
            <a:r>
              <a:rPr lang="ar-SA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البحث </a:t>
            </a:r>
            <a:endParaRPr lang="ar-AE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SA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والاكتشاف</a:t>
            </a:r>
            <a:endParaRPr lang="ar-AE" sz="3600" b="1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/>
              <a:cs typeface="Akhbar MT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F4789-1582-45AF-BA13-1D2844794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85"/>
          <a:stretch/>
        </p:blipFill>
        <p:spPr>
          <a:xfrm>
            <a:off x="1587136" y="1134692"/>
            <a:ext cx="6437897" cy="3790599"/>
          </a:xfrm>
          <a:prstGeom prst="rect">
            <a:avLst/>
          </a:prstGeom>
        </p:spPr>
      </p:pic>
      <p:sp>
        <p:nvSpPr>
          <p:cNvPr id="6" name="السؤال">
            <a:extLst>
              <a:ext uri="{FF2B5EF4-FFF2-40B4-BE49-F238E27FC236}">
                <a16:creationId xmlns:a16="http://schemas.microsoft.com/office/drawing/2014/main" id="{BBA73A5C-7EAC-4100-9E6A-ED5D54C526BF}"/>
              </a:ext>
            </a:extLst>
          </p:cNvPr>
          <p:cNvSpPr/>
          <p:nvPr/>
        </p:nvSpPr>
        <p:spPr>
          <a:xfrm>
            <a:off x="1981597" y="535412"/>
            <a:ext cx="4983956" cy="1134692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مهارات القرن 21</a:t>
            </a:r>
          </a:p>
        </p:txBody>
      </p:sp>
    </p:spTree>
    <p:extLst>
      <p:ext uri="{BB962C8B-B14F-4D97-AF65-F5344CB8AC3E}">
        <p14:creationId xmlns:p14="http://schemas.microsoft.com/office/powerpoint/2010/main" val="54118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سؤال">
            <a:extLst>
              <a:ext uri="{FF2B5EF4-FFF2-40B4-BE49-F238E27FC236}">
                <a16:creationId xmlns:a16="http://schemas.microsoft.com/office/drawing/2014/main" id="{7B62798F-CCBA-4CB4-9E2C-55D596A1027C}"/>
              </a:ext>
            </a:extLst>
          </p:cNvPr>
          <p:cNvSpPr/>
          <p:nvPr/>
        </p:nvSpPr>
        <p:spPr>
          <a:xfrm>
            <a:off x="4693654" y="2135890"/>
            <a:ext cx="4749709" cy="1610759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444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عناصر</a:t>
            </a:r>
          </a:p>
          <a:p>
            <a:pPr algn="ctr"/>
            <a:r>
              <a:rPr lang="ar-AE" sz="444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الهوية الثقافية </a:t>
            </a:r>
            <a:endParaRPr lang="en-US" sz="444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5390795" y="4072397"/>
            <a:ext cx="2800413" cy="1266319"/>
          </a:xfrm>
          <a:prstGeom prst="leftArrow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4800" b="1" dirty="0"/>
              <a:t>الدردشة</a:t>
            </a:r>
            <a:endParaRPr lang="en-US" sz="4800" b="1" dirty="0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9F6CE45-536C-4153-9526-CDB7756BC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12" y="2848538"/>
            <a:ext cx="2800414" cy="3164636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82B2449C-5276-49C1-9B88-753A4036B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02778">
            <a:off x="1205785" y="661387"/>
            <a:ext cx="4905083" cy="21988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7BB5F3-C018-45B5-9E27-2A207EA15463}"/>
              </a:ext>
            </a:extLst>
          </p:cNvPr>
          <p:cNvSpPr/>
          <p:nvPr/>
        </p:nvSpPr>
        <p:spPr>
          <a:xfrm rot="676059">
            <a:off x="1302483" y="1058492"/>
            <a:ext cx="25779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400" b="1" dirty="0">
                <a:ln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سؤال التحدي</a:t>
            </a:r>
            <a:endParaRPr lang="en-US" sz="4400" dirty="0"/>
          </a:p>
        </p:txBody>
      </p:sp>
      <p:pic>
        <p:nvPicPr>
          <p:cNvPr id="7" name="Picture 4" descr="Qoo News] Detective Conan Puzzle: Cross Chain announced for mobile - QooApp  | Detective conan wallpapers, Detective conan, Manga detective conan">
            <a:extLst>
              <a:ext uri="{FF2B5EF4-FFF2-40B4-BE49-F238E27FC236}">
                <a16:creationId xmlns:a16="http://schemas.microsoft.com/office/drawing/2014/main" id="{533F0BE5-994B-46EE-98BB-75C4A42F7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0" b="97400" l="3522" r="93262">
                        <a14:foregroundMark x1="93262" y1="6500" x2="70444" y2="22200"/>
                        <a14:foregroundMark x1="70444" y1="4300" x2="35222" y2="5200"/>
                        <a14:foregroundMark x1="3828" y1="26700" x2="9801" y2="20300"/>
                        <a14:foregroundMark x1="43338" y1="38200" x2="27718" y2="34500"/>
                        <a14:foregroundMark x1="77029" y1="37800" x2="60184" y2="35500"/>
                        <a14:foregroundMark x1="54824" y1="61200" x2="48239" y2="45100"/>
                        <a14:foregroundMark x1="48239" y1="45100" x2="54211" y2="34500"/>
                        <a14:foregroundMark x1="47779" y1="71700" x2="52680" y2="56100"/>
                        <a14:foregroundMark x1="52680" y1="56100" x2="52067" y2="47900"/>
                        <a14:foregroundMark x1="59724" y1="96500" x2="59724" y2="96500"/>
                        <a14:foregroundMark x1="59724" y1="96500" x2="59724" y2="96500"/>
                        <a14:foregroundMark x1="58499" y1="97400" x2="58499" y2="84600"/>
                        <a14:foregroundMark x1="34150" y1="94700" x2="43338" y2="88700"/>
                        <a14:foregroundMark x1="62940" y1="89200" x2="54211" y2="88200"/>
                        <a14:foregroundMark x1="63400" y1="96500" x2="55896" y2="96500"/>
                        <a14:foregroundMark x1="45636" y1="94700" x2="37979" y2="94700"/>
                        <a14:foregroundMark x1="58040" y1="97000" x2="56355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66079" y="2372295"/>
            <a:ext cx="3836469" cy="448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523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0F9FA59E-DA64-4224-A5D4-A93B0B8B6620}"/>
              </a:ext>
            </a:extLst>
          </p:cNvPr>
          <p:cNvSpPr/>
          <p:nvPr/>
        </p:nvSpPr>
        <p:spPr>
          <a:xfrm>
            <a:off x="8705850" y="527448"/>
            <a:ext cx="3419475" cy="1990727"/>
          </a:xfrm>
          <a:prstGeom prst="cloudCallout">
            <a:avLst>
              <a:gd name="adj1" fmla="val -38008"/>
              <a:gd name="adj2" fmla="val 53480"/>
            </a:avLst>
          </a:prstGeom>
          <a:solidFill>
            <a:srgbClr val="F53B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dirty="0"/>
              <a:t>ما هي عناصر الهوية الثقافية التي لا يتضمنها جواز السفر 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DCEF6C8-F3E5-464D-AD18-3D27EA426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87" y="3298924"/>
            <a:ext cx="2421134" cy="2650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53CA836-A9E6-4E98-AEAA-1D1BE037D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776" y="4088604"/>
            <a:ext cx="4113011" cy="1860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2F3A528-582D-41B8-9192-8A3D22011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4" y="497832"/>
            <a:ext cx="2771775" cy="252263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C897E2F3-411D-452B-A3CA-D65A12123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942" y="3275238"/>
            <a:ext cx="3590926" cy="265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E5BC65-EC17-456F-B407-F660D89A01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7" y="898900"/>
            <a:ext cx="2758297" cy="2004886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BEC2D326-78BF-4B32-90A9-B758D90CDD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1" y="78579"/>
            <a:ext cx="2619375" cy="4010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3820A2-2FE4-4E56-9FF3-67D0902113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05" y="3264569"/>
            <a:ext cx="21907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138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8595" y="394163"/>
            <a:ext cx="3120410" cy="2551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80956" y="1064039"/>
            <a:ext cx="3308049" cy="1193525"/>
          </a:xfrm>
          <a:prstGeom prst="rect">
            <a:avLst/>
          </a:prstGeom>
          <a:noFill/>
        </p:spPr>
        <p:txBody>
          <a:bodyPr wrap="square" lIns="84702" tIns="42351" rIns="84702" bIns="42351" rtlCol="0">
            <a:spAutoFit/>
          </a:bodyPr>
          <a:lstStyle/>
          <a:p>
            <a:pPr algn="ctr" rtl="1"/>
            <a:r>
              <a:rPr lang="ar-AE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استراتيجية اشاهد أدون أشارك</a:t>
            </a:r>
            <a:endParaRPr lang="ar-AE" sz="3600" b="1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/>
              <a:cs typeface="Akhbar MT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F4789-1582-45AF-BA13-1D2844794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85"/>
          <a:stretch/>
        </p:blipFill>
        <p:spPr>
          <a:xfrm>
            <a:off x="1587136" y="1134692"/>
            <a:ext cx="6437897" cy="3790599"/>
          </a:xfrm>
          <a:prstGeom prst="rect">
            <a:avLst/>
          </a:prstGeom>
        </p:spPr>
      </p:pic>
      <p:sp>
        <p:nvSpPr>
          <p:cNvPr id="6" name="السؤال">
            <a:extLst>
              <a:ext uri="{FF2B5EF4-FFF2-40B4-BE49-F238E27FC236}">
                <a16:creationId xmlns:a16="http://schemas.microsoft.com/office/drawing/2014/main" id="{BBA73A5C-7EAC-4100-9E6A-ED5D54C526BF}"/>
              </a:ext>
            </a:extLst>
          </p:cNvPr>
          <p:cNvSpPr/>
          <p:nvPr/>
        </p:nvSpPr>
        <p:spPr>
          <a:xfrm>
            <a:off x="1981597" y="535412"/>
            <a:ext cx="4983956" cy="1134692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فيديو الهوية الثقافية </a:t>
            </a:r>
          </a:p>
        </p:txBody>
      </p:sp>
    </p:spTree>
    <p:extLst>
      <p:ext uri="{BB962C8B-B14F-4D97-AF65-F5344CB8AC3E}">
        <p14:creationId xmlns:p14="http://schemas.microsoft.com/office/powerpoint/2010/main" val="336650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electronics, display, computer&#10;&#10;Description automatically generated">
            <a:extLst>
              <a:ext uri="{FF2B5EF4-FFF2-40B4-BE49-F238E27FC236}">
                <a16:creationId xmlns:a16="http://schemas.microsoft.com/office/drawing/2014/main" id="{D73AC06F-9EA7-43CD-8473-CBC433A2A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" y="582681"/>
            <a:ext cx="10139890" cy="6436186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16983155-DBEA-4519-9FC3-1AA9538FD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94166">
            <a:off x="10296176" y="5086277"/>
            <a:ext cx="1525639" cy="13451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219940-5512-45E3-AC03-14BFD78F5D6D}"/>
              </a:ext>
            </a:extLst>
          </p:cNvPr>
          <p:cNvSpPr/>
          <p:nvPr/>
        </p:nvSpPr>
        <p:spPr>
          <a:xfrm>
            <a:off x="3903356" y="5281754"/>
            <a:ext cx="2891536" cy="72040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spcBef>
                <a:spcPct val="0"/>
              </a:spcBef>
              <a:spcAft>
                <a:spcPts val="600"/>
              </a:spcAft>
              <a:defRPr/>
            </a:pPr>
            <a:r>
              <a:rPr lang="ar-AE" sz="4800" b="1" dirty="0">
                <a:solidFill>
                  <a:srgbClr val="FF0000"/>
                </a:solidFill>
                <a:cs typeface="(AH) Manal Black" pitchFamily="2" charset="-78"/>
              </a:rPr>
              <a:t>نسمع ونشاهد</a:t>
            </a:r>
            <a:endParaRPr lang="ar-AE" sz="4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10042358" y="-20416"/>
            <a:ext cx="2261519" cy="4634239"/>
          </a:xfrm>
          <a:prstGeom prst="wedgeEllipseCallout">
            <a:avLst>
              <a:gd name="adj1" fmla="val -69415"/>
              <a:gd name="adj2" fmla="val 4816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نشاهد الفيديو</a:t>
            </a:r>
            <a:r>
              <a:rPr lang="ar-AE" sz="3600" b="1" dirty="0">
                <a:solidFill>
                  <a:srgbClr val="FF0000"/>
                </a:solidFill>
              </a:rPr>
              <a:t> الهوية الثقافية </a:t>
            </a:r>
            <a:r>
              <a:rPr lang="ar-AE" sz="3600" b="1" dirty="0" err="1">
                <a:solidFill>
                  <a:srgbClr val="FF0000"/>
                </a:solidFill>
              </a:rPr>
              <a:t>الاماراتيه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الهوية فيديو">
            <a:hlinkClick r:id="" action="ppaction://media"/>
            <a:extLst>
              <a:ext uri="{FF2B5EF4-FFF2-40B4-BE49-F238E27FC236}">
                <a16:creationId xmlns:a16="http://schemas.microsoft.com/office/drawing/2014/main" id="{84F571C0-47B9-4F3B-985F-3E91ABB8CF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424" y="624504"/>
            <a:ext cx="9700933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8595" y="394163"/>
            <a:ext cx="3120410" cy="2551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80956" y="1064039"/>
            <a:ext cx="3308049" cy="1193525"/>
          </a:xfrm>
          <a:prstGeom prst="rect">
            <a:avLst/>
          </a:prstGeom>
          <a:noFill/>
        </p:spPr>
        <p:txBody>
          <a:bodyPr wrap="square" lIns="84702" tIns="42351" rIns="84702" bIns="42351" rtlCol="0">
            <a:spAutoFit/>
          </a:bodyPr>
          <a:lstStyle/>
          <a:p>
            <a:pPr algn="ctr" rtl="1"/>
            <a:r>
              <a:rPr lang="ar-AE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استراتيجية </a:t>
            </a:r>
          </a:p>
          <a:p>
            <a:pPr algn="ctr" rtl="1"/>
            <a:r>
              <a:rPr lang="ar-AE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المعلم الصغير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F4789-1582-45AF-BA13-1D2844794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85"/>
          <a:stretch/>
        </p:blipFill>
        <p:spPr>
          <a:xfrm>
            <a:off x="1587136" y="1134692"/>
            <a:ext cx="6437897" cy="3790599"/>
          </a:xfrm>
          <a:prstGeom prst="rect">
            <a:avLst/>
          </a:prstGeom>
        </p:spPr>
      </p:pic>
      <p:sp>
        <p:nvSpPr>
          <p:cNvPr id="6" name="السؤال">
            <a:extLst>
              <a:ext uri="{FF2B5EF4-FFF2-40B4-BE49-F238E27FC236}">
                <a16:creationId xmlns:a16="http://schemas.microsoft.com/office/drawing/2014/main" id="{BBA73A5C-7EAC-4100-9E6A-ED5D54C526BF}"/>
              </a:ext>
            </a:extLst>
          </p:cNvPr>
          <p:cNvSpPr/>
          <p:nvPr/>
        </p:nvSpPr>
        <p:spPr>
          <a:xfrm>
            <a:off x="1981597" y="535412"/>
            <a:ext cx="4983956" cy="1134692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r>
              <a:rPr lang="ar-AE" sz="4800" dirty="0">
                <a:solidFill>
                  <a:schemeClr val="bg1"/>
                </a:solidFill>
              </a:rPr>
              <a:t>ما العوامل المؤثرة في الهوية الثقافية ؟</a:t>
            </a:r>
          </a:p>
        </p:txBody>
      </p:sp>
    </p:spTree>
    <p:extLst>
      <p:ext uri="{BB962C8B-B14F-4D97-AF65-F5344CB8AC3E}">
        <p14:creationId xmlns:p14="http://schemas.microsoft.com/office/powerpoint/2010/main" val="48381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screen&#10;&#10;Description automatically generated">
            <a:extLst>
              <a:ext uri="{FF2B5EF4-FFF2-40B4-BE49-F238E27FC236}">
                <a16:creationId xmlns:a16="http://schemas.microsoft.com/office/drawing/2014/main" id="{2A1B7025-FCB4-4F31-BA13-3ECACA72C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9"/>
          <a:stretch/>
        </p:blipFill>
        <p:spPr>
          <a:xfrm>
            <a:off x="2113617" y="-172277"/>
            <a:ext cx="10827936" cy="7283846"/>
          </a:xfrm>
          <a:prstGeom prst="rect">
            <a:avLst/>
          </a:prstGeom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7206CDF-01D5-49A7-9D29-A41D94F89C9E}"/>
              </a:ext>
            </a:extLst>
          </p:cNvPr>
          <p:cNvGrpSpPr/>
          <p:nvPr/>
        </p:nvGrpSpPr>
        <p:grpSpPr>
          <a:xfrm rot="10800000">
            <a:off x="66261" y="346547"/>
            <a:ext cx="5055912" cy="5802361"/>
            <a:chOff x="6121727" y="440242"/>
            <a:chExt cx="4390463" cy="5887821"/>
          </a:xfr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05" name="Freeform: Shape 49">
              <a:extLst>
                <a:ext uri="{FF2B5EF4-FFF2-40B4-BE49-F238E27FC236}">
                  <a16:creationId xmlns:a16="http://schemas.microsoft.com/office/drawing/2014/main" id="{272EE792-8587-43DD-8EFD-B55FFBADE6CF}"/>
                </a:ext>
              </a:extLst>
            </p:cNvPr>
            <p:cNvSpPr/>
            <p:nvPr/>
          </p:nvSpPr>
          <p:spPr>
            <a:xfrm rot="5400000" flipH="1">
              <a:off x="9265263" y="911119"/>
              <a:ext cx="1717803" cy="776050"/>
            </a:xfrm>
            <a:custGeom>
              <a:avLst/>
              <a:gdLst>
                <a:gd name="connsiteX0" fmla="*/ 1717803 w 1717803"/>
                <a:gd name="connsiteY0" fmla="*/ 1225831 h 1225831"/>
                <a:gd name="connsiteX1" fmla="*/ 1717803 w 1717803"/>
                <a:gd name="connsiteY1" fmla="*/ 176821 h 1225831"/>
                <a:gd name="connsiteX2" fmla="*/ 1540984 w 1717803"/>
                <a:gd name="connsiteY2" fmla="*/ 0 h 1225831"/>
                <a:gd name="connsiteX3" fmla="*/ 551016 w 1717803"/>
                <a:gd name="connsiteY3" fmla="*/ 0 h 1225831"/>
                <a:gd name="connsiteX4" fmla="*/ 590004 w 1717803"/>
                <a:gd name="connsiteY4" fmla="*/ 3931 h 1225831"/>
                <a:gd name="connsiteX5" fmla="*/ 744510 w 1717803"/>
                <a:gd name="connsiteY5" fmla="*/ 193504 h 1225831"/>
                <a:gd name="connsiteX6" fmla="*/ 744510 w 1717803"/>
                <a:gd name="connsiteY6" fmla="*/ 1225560 h 1225831"/>
                <a:gd name="connsiteX7" fmla="*/ 0 w 1717803"/>
                <a:gd name="connsiteY7" fmla="*/ 1225560 h 1225831"/>
                <a:gd name="connsiteX8" fmla="*/ 0 w 1717803"/>
                <a:gd name="connsiteY8" fmla="*/ 1225831 h 1225831"/>
                <a:gd name="connsiteX9" fmla="*/ 1717803 w 1717803"/>
                <a:gd name="connsiteY9" fmla="*/ 1225831 h 122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7803" h="1225831">
                  <a:moveTo>
                    <a:pt x="1717803" y="1225831"/>
                  </a:moveTo>
                  <a:lnTo>
                    <a:pt x="1717803" y="176821"/>
                  </a:lnTo>
                  <a:cubicBezTo>
                    <a:pt x="1717803" y="79167"/>
                    <a:pt x="1638638" y="0"/>
                    <a:pt x="1540984" y="0"/>
                  </a:cubicBezTo>
                  <a:lnTo>
                    <a:pt x="551016" y="0"/>
                  </a:lnTo>
                  <a:lnTo>
                    <a:pt x="590004" y="3931"/>
                  </a:lnTo>
                  <a:cubicBezTo>
                    <a:pt x="678181" y="21975"/>
                    <a:pt x="744510" y="99994"/>
                    <a:pt x="744510" y="193504"/>
                  </a:cubicBezTo>
                  <a:lnTo>
                    <a:pt x="744510" y="1225560"/>
                  </a:lnTo>
                  <a:lnTo>
                    <a:pt x="0" y="1225560"/>
                  </a:lnTo>
                  <a:lnTo>
                    <a:pt x="0" y="1225831"/>
                  </a:lnTo>
                  <a:lnTo>
                    <a:pt x="1717803" y="1225831"/>
                  </a:lnTo>
                  <a:close/>
                </a:path>
              </a:pathLst>
            </a:custGeom>
            <a:solidFill>
              <a:srgbClr val="6B032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Freeform: Shape 50">
              <a:extLst>
                <a:ext uri="{FF2B5EF4-FFF2-40B4-BE49-F238E27FC236}">
                  <a16:creationId xmlns:a16="http://schemas.microsoft.com/office/drawing/2014/main" id="{191FB80F-7E63-4135-B0B0-EC24264CB956}"/>
                </a:ext>
              </a:extLst>
            </p:cNvPr>
            <p:cNvSpPr/>
            <p:nvPr/>
          </p:nvSpPr>
          <p:spPr>
            <a:xfrm rot="5400000" flipH="1">
              <a:off x="4983985" y="1595159"/>
              <a:ext cx="5870646" cy="3595161"/>
            </a:xfrm>
            <a:custGeom>
              <a:avLst/>
              <a:gdLst>
                <a:gd name="connsiteX0" fmla="*/ 5839694 w 5839694"/>
                <a:gd name="connsiteY0" fmla="*/ 3136026 h 3136026"/>
                <a:gd name="connsiteX1" fmla="*/ 5839694 w 5839694"/>
                <a:gd name="connsiteY1" fmla="*/ 271 h 3136026"/>
                <a:gd name="connsiteX2" fmla="*/ 4121891 w 5839694"/>
                <a:gd name="connsiteY2" fmla="*/ 271 h 3136026"/>
                <a:gd name="connsiteX3" fmla="*/ 4121891 w 5839694"/>
                <a:gd name="connsiteY3" fmla="*/ 0 h 3136026"/>
                <a:gd name="connsiteX4" fmla="*/ 0 w 5839694"/>
                <a:gd name="connsiteY4" fmla="*/ 0 h 3136026"/>
                <a:gd name="connsiteX5" fmla="*/ 0 w 5839694"/>
                <a:gd name="connsiteY5" fmla="*/ 3136026 h 3136026"/>
                <a:gd name="connsiteX6" fmla="*/ 5839694 w 5839694"/>
                <a:gd name="connsiteY6" fmla="*/ 3136026 h 3136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39694" h="3136026">
                  <a:moveTo>
                    <a:pt x="5839694" y="3136026"/>
                  </a:moveTo>
                  <a:lnTo>
                    <a:pt x="5839694" y="271"/>
                  </a:lnTo>
                  <a:lnTo>
                    <a:pt x="4121891" y="271"/>
                  </a:lnTo>
                  <a:lnTo>
                    <a:pt x="4121891" y="0"/>
                  </a:lnTo>
                  <a:lnTo>
                    <a:pt x="0" y="0"/>
                  </a:lnTo>
                  <a:lnTo>
                    <a:pt x="0" y="3136026"/>
                  </a:lnTo>
                  <a:lnTo>
                    <a:pt x="5839694" y="313602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0B87476-0ADF-49EB-92CA-054A9B436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300" y="1387497"/>
            <a:ext cx="8322370" cy="512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88708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artoon Computer Icons Drawing Woman - Girl Thinking Clipart Gif, HD Png  Download , Transparent Png Image - PNGite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53249"/>
            <a:ext cx="1666875" cy="131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8110586-B24E-443F-8A61-17FA0010D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091" y="934770"/>
            <a:ext cx="2843618" cy="3832969"/>
          </a:xfrm>
          <a:prstGeom prst="rect">
            <a:avLst/>
          </a:prstGeom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FA5D49BE-0466-40E0-B9B8-A7D71B107FE1}"/>
              </a:ext>
            </a:extLst>
          </p:cNvPr>
          <p:cNvSpPr/>
          <p:nvPr/>
        </p:nvSpPr>
        <p:spPr>
          <a:xfrm>
            <a:off x="3725739" y="30813"/>
            <a:ext cx="7351836" cy="1089589"/>
          </a:xfrm>
          <a:prstGeom prst="cloudCallout">
            <a:avLst>
              <a:gd name="adj1" fmla="val -32777"/>
              <a:gd name="adj2" fmla="val 10582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D62C172B-0F7C-4B2E-AE3F-1F39B1A0078A}"/>
              </a:ext>
            </a:extLst>
          </p:cNvPr>
          <p:cNvSpPr txBox="1"/>
          <p:nvPr/>
        </p:nvSpPr>
        <p:spPr>
          <a:xfrm>
            <a:off x="4475850" y="150994"/>
            <a:ext cx="633378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AE" sz="4000" dirty="0">
                <a:solidFill>
                  <a:schemeClr val="bg1"/>
                </a:solidFill>
              </a:rPr>
              <a:t>ما العوامل المؤثرة في الهوية الثقافية ؟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1E583B3-ABE2-4019-BFCC-B21979D28DDF}"/>
              </a:ext>
            </a:extLst>
          </p:cNvPr>
          <p:cNvSpPr txBox="1"/>
          <p:nvPr/>
        </p:nvSpPr>
        <p:spPr>
          <a:xfrm>
            <a:off x="10113742" y="4662932"/>
            <a:ext cx="1449436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AE" sz="4800" dirty="0">
                <a:solidFill>
                  <a:schemeClr val="accent4">
                    <a:lumMod val="75000"/>
                  </a:schemeClr>
                </a:solidFill>
              </a:rPr>
              <a:t>الأسرة</a:t>
            </a:r>
            <a:endParaRPr lang="ar-AE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C76B8929-10D5-4B38-AA7D-2F12704BE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346" y="1948489"/>
            <a:ext cx="2371725" cy="2689513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E5DC1CA-A234-48FE-81A4-E2F3BF297220}"/>
              </a:ext>
            </a:extLst>
          </p:cNvPr>
          <p:cNvSpPr txBox="1"/>
          <p:nvPr/>
        </p:nvSpPr>
        <p:spPr>
          <a:xfrm>
            <a:off x="7300173" y="4666692"/>
            <a:ext cx="1124026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AE" sz="4800" dirty="0">
                <a:solidFill>
                  <a:srgbClr val="002060"/>
                </a:solidFill>
              </a:rPr>
              <a:t>الدين</a:t>
            </a:r>
            <a:endParaRPr lang="ar-AE" dirty="0">
              <a:solidFill>
                <a:srgbClr val="002060"/>
              </a:solidFill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E068276C-7598-4456-88E7-85FAF12F2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515" y="1371005"/>
            <a:ext cx="3306364" cy="3603924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15C5CBD-F7FC-466D-9803-D8636CDC14DF}"/>
              </a:ext>
            </a:extLst>
          </p:cNvPr>
          <p:cNvSpPr txBox="1"/>
          <p:nvPr/>
        </p:nvSpPr>
        <p:spPr>
          <a:xfrm>
            <a:off x="3623560" y="4733457"/>
            <a:ext cx="1625766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AE" sz="4800" dirty="0">
                <a:solidFill>
                  <a:srgbClr val="C00000"/>
                </a:solidFill>
              </a:rPr>
              <a:t>الجنسية</a:t>
            </a:r>
            <a:endParaRPr lang="ar-AE" sz="1600" dirty="0">
              <a:solidFill>
                <a:srgbClr val="C00000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DEF9BEB-63DC-495C-97D5-38801AD1E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899" y="1919108"/>
            <a:ext cx="2413108" cy="284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512D88D-5951-42B7-AD51-E4BC5900250F}"/>
              </a:ext>
            </a:extLst>
          </p:cNvPr>
          <p:cNvSpPr txBox="1"/>
          <p:nvPr/>
        </p:nvSpPr>
        <p:spPr>
          <a:xfrm>
            <a:off x="763668" y="4638002"/>
            <a:ext cx="1508746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AE" sz="4800" dirty="0">
                <a:solidFill>
                  <a:schemeClr val="accent2">
                    <a:lumMod val="50000"/>
                  </a:schemeClr>
                </a:solidFill>
              </a:rPr>
              <a:t>التاريخ</a:t>
            </a:r>
            <a:endParaRPr lang="ar-AE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47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4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artoon Computer Icons Drawing Woman - Girl Thinking Clipart Gif, HD Png  Download , Transparent Png Image - PNGite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53249"/>
            <a:ext cx="1666875" cy="131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FA5D49BE-0466-40E0-B9B8-A7D71B107FE1}"/>
              </a:ext>
            </a:extLst>
          </p:cNvPr>
          <p:cNvSpPr/>
          <p:nvPr/>
        </p:nvSpPr>
        <p:spPr>
          <a:xfrm>
            <a:off x="3725739" y="30813"/>
            <a:ext cx="7351836" cy="1089589"/>
          </a:xfrm>
          <a:prstGeom prst="cloudCallout">
            <a:avLst>
              <a:gd name="adj1" fmla="val -32777"/>
              <a:gd name="adj2" fmla="val 10582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D62C172B-0F7C-4B2E-AE3F-1F39B1A0078A}"/>
              </a:ext>
            </a:extLst>
          </p:cNvPr>
          <p:cNvSpPr txBox="1"/>
          <p:nvPr/>
        </p:nvSpPr>
        <p:spPr>
          <a:xfrm>
            <a:off x="4475850" y="150994"/>
            <a:ext cx="633378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AE" sz="4000" dirty="0">
                <a:solidFill>
                  <a:schemeClr val="bg1"/>
                </a:solidFill>
              </a:rPr>
              <a:t>ما العوامل المؤثرة في الهوية الثقافية ؟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F725AA5-991B-44E7-94AC-3E3C1D623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369" y="1118079"/>
            <a:ext cx="2454973" cy="411201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7A68844-0BAC-484A-8B96-BFEB5CF71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3412662"/>
            <a:ext cx="1256266" cy="1025413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B556DA2-53BD-4CD4-88FC-12810D17DC98}"/>
              </a:ext>
            </a:extLst>
          </p:cNvPr>
          <p:cNvSpPr txBox="1"/>
          <p:nvPr/>
        </p:nvSpPr>
        <p:spPr>
          <a:xfrm>
            <a:off x="10031351" y="5325287"/>
            <a:ext cx="1750800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AE" sz="4400" dirty="0">
                <a:solidFill>
                  <a:srgbClr val="0070C0"/>
                </a:solidFill>
              </a:rPr>
              <a:t>الجغرافيا</a:t>
            </a:r>
            <a:endParaRPr lang="ar-AE" sz="1400" dirty="0">
              <a:solidFill>
                <a:srgbClr val="0070C0"/>
              </a:solidFill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DD11268-3E0C-4D31-84A1-5F5DDEA75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2860" y="1371005"/>
            <a:ext cx="2649190" cy="3721686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A2C599A-E647-4B44-A62F-53CD056C6961}"/>
              </a:ext>
            </a:extLst>
          </p:cNvPr>
          <p:cNvSpPr txBox="1"/>
          <p:nvPr/>
        </p:nvSpPr>
        <p:spPr>
          <a:xfrm>
            <a:off x="7336301" y="5203436"/>
            <a:ext cx="1144865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AE" sz="5400" dirty="0">
                <a:solidFill>
                  <a:schemeClr val="accent6">
                    <a:lumMod val="50000"/>
                  </a:schemeClr>
                </a:solidFill>
              </a:rPr>
              <a:t>اللغة</a:t>
            </a:r>
            <a:endParaRPr lang="ar-AE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7B02BAC2-B520-44ED-B713-0391769C4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739" y="1307983"/>
            <a:ext cx="2614258" cy="3826622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B9C5726-D020-4E9F-A938-4C962DECC6C6}"/>
              </a:ext>
            </a:extLst>
          </p:cNvPr>
          <p:cNvSpPr txBox="1"/>
          <p:nvPr/>
        </p:nvSpPr>
        <p:spPr>
          <a:xfrm>
            <a:off x="4428242" y="5358230"/>
            <a:ext cx="1225015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AE" sz="4400" dirty="0">
                <a:solidFill>
                  <a:srgbClr val="FF0000"/>
                </a:solidFill>
              </a:rPr>
              <a:t>التعليم</a:t>
            </a:r>
            <a:endParaRPr lang="ar-AE" sz="1400" dirty="0">
              <a:solidFill>
                <a:srgbClr val="FF0000"/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A2B87CC-E827-4040-8718-D1610D2275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877" y="1118079"/>
            <a:ext cx="3306364" cy="4240152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75BEC20-6F56-4CDB-9336-D5FE515E01DC}"/>
              </a:ext>
            </a:extLst>
          </p:cNvPr>
          <p:cNvSpPr txBox="1"/>
          <p:nvPr/>
        </p:nvSpPr>
        <p:spPr>
          <a:xfrm>
            <a:off x="181346" y="5419784"/>
            <a:ext cx="304762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AE" sz="3600" dirty="0">
                <a:solidFill>
                  <a:srgbClr val="7030A0"/>
                </a:solidFill>
              </a:rPr>
              <a:t>العلاقات الاجتماعية</a:t>
            </a:r>
            <a:endParaRPr lang="ar-AE" sz="1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30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7" grpId="0"/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8595" y="394163"/>
            <a:ext cx="3120410" cy="2551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80956" y="1064039"/>
            <a:ext cx="3308049" cy="1672117"/>
          </a:xfrm>
          <a:prstGeom prst="rect">
            <a:avLst/>
          </a:prstGeom>
          <a:noFill/>
        </p:spPr>
        <p:txBody>
          <a:bodyPr wrap="square" lIns="84702" tIns="42351" rIns="84702" bIns="42351" rtlCol="0">
            <a:spAutoFit/>
          </a:bodyPr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استراتيجية</a:t>
            </a: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كرة القدم</a:t>
            </a: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إصابة الهدف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F4789-1582-45AF-BA13-1D2844794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85"/>
          <a:stretch/>
        </p:blipFill>
        <p:spPr>
          <a:xfrm>
            <a:off x="1587136" y="1134692"/>
            <a:ext cx="6437897" cy="3790599"/>
          </a:xfrm>
          <a:prstGeom prst="rect">
            <a:avLst/>
          </a:prstGeom>
        </p:spPr>
      </p:pic>
      <p:sp>
        <p:nvSpPr>
          <p:cNvPr id="6" name="السؤال">
            <a:extLst>
              <a:ext uri="{FF2B5EF4-FFF2-40B4-BE49-F238E27FC236}">
                <a16:creationId xmlns:a16="http://schemas.microsoft.com/office/drawing/2014/main" id="{BBA73A5C-7EAC-4100-9E6A-ED5D54C526BF}"/>
              </a:ext>
            </a:extLst>
          </p:cNvPr>
          <p:cNvSpPr/>
          <p:nvPr/>
        </p:nvSpPr>
        <p:spPr>
          <a:xfrm>
            <a:off x="1981597" y="535412"/>
            <a:ext cx="4983956" cy="1134692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التقويم المرحلي</a:t>
            </a:r>
          </a:p>
        </p:txBody>
      </p:sp>
      <p:pic>
        <p:nvPicPr>
          <p:cNvPr id="8" name="صورة 6">
            <a:extLst>
              <a:ext uri="{FF2B5EF4-FFF2-40B4-BE49-F238E27FC236}">
                <a16:creationId xmlns:a16="http://schemas.microsoft.com/office/drawing/2014/main" id="{3EA29449-93F5-43DE-8E61-4DEC5B8DE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8587610" y="2662470"/>
            <a:ext cx="2082378" cy="20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0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0188ECA-55EE-4D13-A054-EC602C24B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286" name="السؤال">
            <a:extLst>
              <a:ext uri="{FF2B5EF4-FFF2-40B4-BE49-F238E27FC236}">
                <a16:creationId xmlns:a16="http://schemas.microsoft.com/office/drawing/2014/main" id="{269D7629-30A9-4D22-AA6B-73AB82732446}"/>
              </a:ext>
            </a:extLst>
          </p:cNvPr>
          <p:cNvGrpSpPr/>
          <p:nvPr/>
        </p:nvGrpSpPr>
        <p:grpSpPr>
          <a:xfrm>
            <a:off x="3403600" y="978018"/>
            <a:ext cx="5384800" cy="2733040"/>
            <a:chOff x="3403600" y="965200"/>
            <a:chExt cx="5384800" cy="273304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7EB1084-9481-4CFF-93E5-1CE8E9343854}"/>
                </a:ext>
              </a:extLst>
            </p:cNvPr>
            <p:cNvSpPr/>
            <p:nvPr/>
          </p:nvSpPr>
          <p:spPr>
            <a:xfrm>
              <a:off x="3403600" y="965200"/>
              <a:ext cx="5384800" cy="2733040"/>
            </a:xfrm>
            <a:custGeom>
              <a:avLst/>
              <a:gdLst>
                <a:gd name="connsiteX0" fmla="*/ 292955 w 5384800"/>
                <a:gd name="connsiteY0" fmla="*/ 0 h 2733040"/>
                <a:gd name="connsiteX1" fmla="*/ 5091845 w 5384800"/>
                <a:gd name="connsiteY1" fmla="*/ 0 h 2733040"/>
                <a:gd name="connsiteX2" fmla="*/ 5384800 w 5384800"/>
                <a:gd name="connsiteY2" fmla="*/ 292955 h 2733040"/>
                <a:gd name="connsiteX3" fmla="*/ 5384800 w 5384800"/>
                <a:gd name="connsiteY3" fmla="*/ 2440085 h 2733040"/>
                <a:gd name="connsiteX4" fmla="*/ 5091845 w 5384800"/>
                <a:gd name="connsiteY4" fmla="*/ 2733040 h 2733040"/>
                <a:gd name="connsiteX5" fmla="*/ 292955 w 5384800"/>
                <a:gd name="connsiteY5" fmla="*/ 2733040 h 2733040"/>
                <a:gd name="connsiteX6" fmla="*/ 0 w 5384800"/>
                <a:gd name="connsiteY6" fmla="*/ 2440085 h 2733040"/>
                <a:gd name="connsiteX7" fmla="*/ 0 w 5384800"/>
                <a:gd name="connsiteY7" fmla="*/ 292955 h 2733040"/>
                <a:gd name="connsiteX8" fmla="*/ 292955 w 5384800"/>
                <a:gd name="connsiteY8" fmla="*/ 0 h 2733040"/>
                <a:gd name="connsiteX9" fmla="*/ 383531 w 5384800"/>
                <a:gd name="connsiteY9" fmla="*/ 108290 h 2733040"/>
                <a:gd name="connsiteX10" fmla="*/ 113792 w 5384800"/>
                <a:gd name="connsiteY10" fmla="*/ 378029 h 2733040"/>
                <a:gd name="connsiteX11" fmla="*/ 113792 w 5384800"/>
                <a:gd name="connsiteY11" fmla="*/ 2355011 h 2733040"/>
                <a:gd name="connsiteX12" fmla="*/ 383531 w 5384800"/>
                <a:gd name="connsiteY12" fmla="*/ 2624750 h 2733040"/>
                <a:gd name="connsiteX13" fmla="*/ 5001269 w 5384800"/>
                <a:gd name="connsiteY13" fmla="*/ 2624750 h 2733040"/>
                <a:gd name="connsiteX14" fmla="*/ 5271008 w 5384800"/>
                <a:gd name="connsiteY14" fmla="*/ 2355011 h 2733040"/>
                <a:gd name="connsiteX15" fmla="*/ 5271008 w 5384800"/>
                <a:gd name="connsiteY15" fmla="*/ 378029 h 2733040"/>
                <a:gd name="connsiteX16" fmla="*/ 5001269 w 5384800"/>
                <a:gd name="connsiteY16" fmla="*/ 108290 h 2733040"/>
                <a:gd name="connsiteX17" fmla="*/ 383531 w 5384800"/>
                <a:gd name="connsiteY17" fmla="*/ 108290 h 273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84800" h="2733040">
                  <a:moveTo>
                    <a:pt x="292955" y="0"/>
                  </a:moveTo>
                  <a:lnTo>
                    <a:pt x="5091845" y="0"/>
                  </a:lnTo>
                  <a:cubicBezTo>
                    <a:pt x="5253640" y="0"/>
                    <a:pt x="5384800" y="131160"/>
                    <a:pt x="5384800" y="292955"/>
                  </a:cubicBezTo>
                  <a:lnTo>
                    <a:pt x="5384800" y="2440085"/>
                  </a:lnTo>
                  <a:cubicBezTo>
                    <a:pt x="5384800" y="2601880"/>
                    <a:pt x="5253640" y="2733040"/>
                    <a:pt x="5091845" y="2733040"/>
                  </a:cubicBezTo>
                  <a:lnTo>
                    <a:pt x="292955" y="2733040"/>
                  </a:lnTo>
                  <a:cubicBezTo>
                    <a:pt x="131160" y="2733040"/>
                    <a:pt x="0" y="2601880"/>
                    <a:pt x="0" y="2440085"/>
                  </a:cubicBezTo>
                  <a:lnTo>
                    <a:pt x="0" y="292955"/>
                  </a:lnTo>
                  <a:cubicBezTo>
                    <a:pt x="0" y="131160"/>
                    <a:pt x="131160" y="0"/>
                    <a:pt x="292955" y="0"/>
                  </a:cubicBezTo>
                  <a:close/>
                  <a:moveTo>
                    <a:pt x="383531" y="108290"/>
                  </a:moveTo>
                  <a:cubicBezTo>
                    <a:pt x="234558" y="108290"/>
                    <a:pt x="113792" y="229056"/>
                    <a:pt x="113792" y="378029"/>
                  </a:cubicBezTo>
                  <a:lnTo>
                    <a:pt x="113792" y="2355011"/>
                  </a:lnTo>
                  <a:cubicBezTo>
                    <a:pt x="113792" y="2503984"/>
                    <a:pt x="234558" y="2624750"/>
                    <a:pt x="383531" y="2624750"/>
                  </a:cubicBezTo>
                  <a:lnTo>
                    <a:pt x="5001269" y="2624750"/>
                  </a:lnTo>
                  <a:cubicBezTo>
                    <a:pt x="5150242" y="2624750"/>
                    <a:pt x="5271008" y="2503984"/>
                    <a:pt x="5271008" y="2355011"/>
                  </a:cubicBezTo>
                  <a:lnTo>
                    <a:pt x="5271008" y="378029"/>
                  </a:lnTo>
                  <a:cubicBezTo>
                    <a:pt x="5271008" y="229056"/>
                    <a:pt x="5150242" y="108290"/>
                    <a:pt x="5001269" y="108290"/>
                  </a:cubicBezTo>
                  <a:lnTo>
                    <a:pt x="383531" y="108290"/>
                  </a:lnTo>
                  <a:close/>
                </a:path>
              </a:pathLst>
            </a:custGeom>
            <a:solidFill>
              <a:schemeClr val="bg1">
                <a:lumMod val="85000"/>
                <a:alpha val="93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/>
              <a:endParaRPr lang="ar-JO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A147E604-529F-4CF8-84BD-60E6567CE55C}"/>
                </a:ext>
              </a:extLst>
            </p:cNvPr>
            <p:cNvSpPr/>
            <p:nvPr/>
          </p:nvSpPr>
          <p:spPr>
            <a:xfrm>
              <a:off x="3523998" y="1081543"/>
              <a:ext cx="5134228" cy="2496047"/>
            </a:xfrm>
            <a:custGeom>
              <a:avLst/>
              <a:gdLst>
                <a:gd name="connsiteX0" fmla="*/ 4936758 w 5134228"/>
                <a:gd name="connsiteY0" fmla="*/ 2089694 h 2496047"/>
                <a:gd name="connsiteX1" fmla="*/ 5134228 w 5134228"/>
                <a:gd name="connsiteY1" fmla="*/ 2292871 h 2496047"/>
                <a:gd name="connsiteX2" fmla="*/ 4936758 w 5134228"/>
                <a:gd name="connsiteY2" fmla="*/ 2496047 h 2496047"/>
                <a:gd name="connsiteX3" fmla="*/ 4739288 w 5134228"/>
                <a:gd name="connsiteY3" fmla="*/ 2292871 h 2496047"/>
                <a:gd name="connsiteX4" fmla="*/ 4541817 w 5134228"/>
                <a:gd name="connsiteY4" fmla="*/ 2089694 h 2496047"/>
                <a:gd name="connsiteX5" fmla="*/ 4739287 w 5134228"/>
                <a:gd name="connsiteY5" fmla="*/ 2292871 h 2496047"/>
                <a:gd name="connsiteX6" fmla="*/ 4541817 w 5134228"/>
                <a:gd name="connsiteY6" fmla="*/ 2496047 h 2496047"/>
                <a:gd name="connsiteX7" fmla="*/ 4344347 w 5134228"/>
                <a:gd name="connsiteY7" fmla="*/ 2292871 h 2496047"/>
                <a:gd name="connsiteX8" fmla="*/ 4146876 w 5134228"/>
                <a:gd name="connsiteY8" fmla="*/ 2089694 h 2496047"/>
                <a:gd name="connsiteX9" fmla="*/ 4344346 w 5134228"/>
                <a:gd name="connsiteY9" fmla="*/ 2292871 h 2496047"/>
                <a:gd name="connsiteX10" fmla="*/ 4146876 w 5134228"/>
                <a:gd name="connsiteY10" fmla="*/ 2496047 h 2496047"/>
                <a:gd name="connsiteX11" fmla="*/ 3949406 w 5134228"/>
                <a:gd name="connsiteY11" fmla="*/ 2292871 h 2496047"/>
                <a:gd name="connsiteX12" fmla="*/ 3751935 w 5134228"/>
                <a:gd name="connsiteY12" fmla="*/ 2089694 h 2496047"/>
                <a:gd name="connsiteX13" fmla="*/ 3949405 w 5134228"/>
                <a:gd name="connsiteY13" fmla="*/ 2292871 h 2496047"/>
                <a:gd name="connsiteX14" fmla="*/ 3751935 w 5134228"/>
                <a:gd name="connsiteY14" fmla="*/ 2496047 h 2496047"/>
                <a:gd name="connsiteX15" fmla="*/ 3554465 w 5134228"/>
                <a:gd name="connsiteY15" fmla="*/ 2292871 h 2496047"/>
                <a:gd name="connsiteX16" fmla="*/ 3356995 w 5134228"/>
                <a:gd name="connsiteY16" fmla="*/ 2089694 h 2496047"/>
                <a:gd name="connsiteX17" fmla="*/ 3554465 w 5134228"/>
                <a:gd name="connsiteY17" fmla="*/ 2292871 h 2496047"/>
                <a:gd name="connsiteX18" fmla="*/ 3356995 w 5134228"/>
                <a:gd name="connsiteY18" fmla="*/ 2496047 h 2496047"/>
                <a:gd name="connsiteX19" fmla="*/ 3159525 w 5134228"/>
                <a:gd name="connsiteY19" fmla="*/ 2292871 h 2496047"/>
                <a:gd name="connsiteX20" fmla="*/ 2962055 w 5134228"/>
                <a:gd name="connsiteY20" fmla="*/ 2089694 h 2496047"/>
                <a:gd name="connsiteX21" fmla="*/ 3159525 w 5134228"/>
                <a:gd name="connsiteY21" fmla="*/ 2292871 h 2496047"/>
                <a:gd name="connsiteX22" fmla="*/ 2962055 w 5134228"/>
                <a:gd name="connsiteY22" fmla="*/ 2496047 h 2496047"/>
                <a:gd name="connsiteX23" fmla="*/ 2764585 w 5134228"/>
                <a:gd name="connsiteY23" fmla="*/ 2292871 h 2496047"/>
                <a:gd name="connsiteX24" fmla="*/ 2567113 w 5134228"/>
                <a:gd name="connsiteY24" fmla="*/ 2089694 h 2496047"/>
                <a:gd name="connsiteX25" fmla="*/ 2764583 w 5134228"/>
                <a:gd name="connsiteY25" fmla="*/ 2292871 h 2496047"/>
                <a:gd name="connsiteX26" fmla="*/ 2567113 w 5134228"/>
                <a:gd name="connsiteY26" fmla="*/ 2496047 h 2496047"/>
                <a:gd name="connsiteX27" fmla="*/ 2369643 w 5134228"/>
                <a:gd name="connsiteY27" fmla="*/ 2292871 h 2496047"/>
                <a:gd name="connsiteX28" fmla="*/ 2172173 w 5134228"/>
                <a:gd name="connsiteY28" fmla="*/ 2089694 h 2496047"/>
                <a:gd name="connsiteX29" fmla="*/ 2369643 w 5134228"/>
                <a:gd name="connsiteY29" fmla="*/ 2292871 h 2496047"/>
                <a:gd name="connsiteX30" fmla="*/ 2172173 w 5134228"/>
                <a:gd name="connsiteY30" fmla="*/ 2496047 h 2496047"/>
                <a:gd name="connsiteX31" fmla="*/ 1974703 w 5134228"/>
                <a:gd name="connsiteY31" fmla="*/ 2292871 h 2496047"/>
                <a:gd name="connsiteX32" fmla="*/ 1777233 w 5134228"/>
                <a:gd name="connsiteY32" fmla="*/ 2089694 h 2496047"/>
                <a:gd name="connsiteX33" fmla="*/ 1974703 w 5134228"/>
                <a:gd name="connsiteY33" fmla="*/ 2292871 h 2496047"/>
                <a:gd name="connsiteX34" fmla="*/ 1777233 w 5134228"/>
                <a:gd name="connsiteY34" fmla="*/ 2496047 h 2496047"/>
                <a:gd name="connsiteX35" fmla="*/ 1579763 w 5134228"/>
                <a:gd name="connsiteY35" fmla="*/ 2292871 h 2496047"/>
                <a:gd name="connsiteX36" fmla="*/ 1382292 w 5134228"/>
                <a:gd name="connsiteY36" fmla="*/ 2089694 h 2496047"/>
                <a:gd name="connsiteX37" fmla="*/ 1579762 w 5134228"/>
                <a:gd name="connsiteY37" fmla="*/ 2292871 h 2496047"/>
                <a:gd name="connsiteX38" fmla="*/ 1382292 w 5134228"/>
                <a:gd name="connsiteY38" fmla="*/ 2496047 h 2496047"/>
                <a:gd name="connsiteX39" fmla="*/ 1184822 w 5134228"/>
                <a:gd name="connsiteY39" fmla="*/ 2292871 h 2496047"/>
                <a:gd name="connsiteX40" fmla="*/ 987351 w 5134228"/>
                <a:gd name="connsiteY40" fmla="*/ 2089694 h 2496047"/>
                <a:gd name="connsiteX41" fmla="*/ 1184821 w 5134228"/>
                <a:gd name="connsiteY41" fmla="*/ 2292871 h 2496047"/>
                <a:gd name="connsiteX42" fmla="*/ 987351 w 5134228"/>
                <a:gd name="connsiteY42" fmla="*/ 2496047 h 2496047"/>
                <a:gd name="connsiteX43" fmla="*/ 789881 w 5134228"/>
                <a:gd name="connsiteY43" fmla="*/ 2292871 h 2496047"/>
                <a:gd name="connsiteX44" fmla="*/ 592410 w 5134228"/>
                <a:gd name="connsiteY44" fmla="*/ 2089694 h 2496047"/>
                <a:gd name="connsiteX45" fmla="*/ 789880 w 5134228"/>
                <a:gd name="connsiteY45" fmla="*/ 2292871 h 2496047"/>
                <a:gd name="connsiteX46" fmla="*/ 592410 w 5134228"/>
                <a:gd name="connsiteY46" fmla="*/ 2496047 h 2496047"/>
                <a:gd name="connsiteX47" fmla="*/ 394940 w 5134228"/>
                <a:gd name="connsiteY47" fmla="*/ 2292871 h 2496047"/>
                <a:gd name="connsiteX48" fmla="*/ 197470 w 5134228"/>
                <a:gd name="connsiteY48" fmla="*/ 2089694 h 2496047"/>
                <a:gd name="connsiteX49" fmla="*/ 394940 w 5134228"/>
                <a:gd name="connsiteY49" fmla="*/ 2292871 h 2496047"/>
                <a:gd name="connsiteX50" fmla="*/ 197470 w 5134228"/>
                <a:gd name="connsiteY50" fmla="*/ 2496047 h 2496047"/>
                <a:gd name="connsiteX51" fmla="*/ 0 w 5134228"/>
                <a:gd name="connsiteY51" fmla="*/ 2292871 h 2496047"/>
                <a:gd name="connsiteX52" fmla="*/ 4936758 w 5134228"/>
                <a:gd name="connsiteY52" fmla="*/ 1673091 h 2496047"/>
                <a:gd name="connsiteX53" fmla="*/ 5134228 w 5134228"/>
                <a:gd name="connsiteY53" fmla="*/ 1876268 h 2496047"/>
                <a:gd name="connsiteX54" fmla="*/ 4936758 w 5134228"/>
                <a:gd name="connsiteY54" fmla="*/ 2079444 h 2496047"/>
                <a:gd name="connsiteX55" fmla="*/ 4739288 w 5134228"/>
                <a:gd name="connsiteY55" fmla="*/ 1876268 h 2496047"/>
                <a:gd name="connsiteX56" fmla="*/ 4541817 w 5134228"/>
                <a:gd name="connsiteY56" fmla="*/ 1673091 h 2496047"/>
                <a:gd name="connsiteX57" fmla="*/ 4739287 w 5134228"/>
                <a:gd name="connsiteY57" fmla="*/ 1876268 h 2496047"/>
                <a:gd name="connsiteX58" fmla="*/ 4541817 w 5134228"/>
                <a:gd name="connsiteY58" fmla="*/ 2079444 h 2496047"/>
                <a:gd name="connsiteX59" fmla="*/ 4344347 w 5134228"/>
                <a:gd name="connsiteY59" fmla="*/ 1876268 h 2496047"/>
                <a:gd name="connsiteX60" fmla="*/ 4146876 w 5134228"/>
                <a:gd name="connsiteY60" fmla="*/ 1673091 h 2496047"/>
                <a:gd name="connsiteX61" fmla="*/ 4344346 w 5134228"/>
                <a:gd name="connsiteY61" fmla="*/ 1876268 h 2496047"/>
                <a:gd name="connsiteX62" fmla="*/ 4146876 w 5134228"/>
                <a:gd name="connsiteY62" fmla="*/ 2079444 h 2496047"/>
                <a:gd name="connsiteX63" fmla="*/ 3949406 w 5134228"/>
                <a:gd name="connsiteY63" fmla="*/ 1876268 h 2496047"/>
                <a:gd name="connsiteX64" fmla="*/ 3751935 w 5134228"/>
                <a:gd name="connsiteY64" fmla="*/ 1673091 h 2496047"/>
                <a:gd name="connsiteX65" fmla="*/ 3949405 w 5134228"/>
                <a:gd name="connsiteY65" fmla="*/ 1876268 h 2496047"/>
                <a:gd name="connsiteX66" fmla="*/ 3751935 w 5134228"/>
                <a:gd name="connsiteY66" fmla="*/ 2079444 h 2496047"/>
                <a:gd name="connsiteX67" fmla="*/ 3554465 w 5134228"/>
                <a:gd name="connsiteY67" fmla="*/ 1876268 h 2496047"/>
                <a:gd name="connsiteX68" fmla="*/ 3356995 w 5134228"/>
                <a:gd name="connsiteY68" fmla="*/ 1673091 h 2496047"/>
                <a:gd name="connsiteX69" fmla="*/ 3554465 w 5134228"/>
                <a:gd name="connsiteY69" fmla="*/ 1876268 h 2496047"/>
                <a:gd name="connsiteX70" fmla="*/ 3356995 w 5134228"/>
                <a:gd name="connsiteY70" fmla="*/ 2079444 h 2496047"/>
                <a:gd name="connsiteX71" fmla="*/ 3159525 w 5134228"/>
                <a:gd name="connsiteY71" fmla="*/ 1876268 h 2496047"/>
                <a:gd name="connsiteX72" fmla="*/ 2962055 w 5134228"/>
                <a:gd name="connsiteY72" fmla="*/ 1673091 h 2496047"/>
                <a:gd name="connsiteX73" fmla="*/ 3159525 w 5134228"/>
                <a:gd name="connsiteY73" fmla="*/ 1876268 h 2496047"/>
                <a:gd name="connsiteX74" fmla="*/ 2962055 w 5134228"/>
                <a:gd name="connsiteY74" fmla="*/ 2079444 h 2496047"/>
                <a:gd name="connsiteX75" fmla="*/ 2764585 w 5134228"/>
                <a:gd name="connsiteY75" fmla="*/ 1876268 h 2496047"/>
                <a:gd name="connsiteX76" fmla="*/ 2567113 w 5134228"/>
                <a:gd name="connsiteY76" fmla="*/ 1673091 h 2496047"/>
                <a:gd name="connsiteX77" fmla="*/ 2764583 w 5134228"/>
                <a:gd name="connsiteY77" fmla="*/ 1876268 h 2496047"/>
                <a:gd name="connsiteX78" fmla="*/ 2567113 w 5134228"/>
                <a:gd name="connsiteY78" fmla="*/ 2079444 h 2496047"/>
                <a:gd name="connsiteX79" fmla="*/ 2369643 w 5134228"/>
                <a:gd name="connsiteY79" fmla="*/ 1876268 h 2496047"/>
                <a:gd name="connsiteX80" fmla="*/ 2172173 w 5134228"/>
                <a:gd name="connsiteY80" fmla="*/ 1673091 h 2496047"/>
                <a:gd name="connsiteX81" fmla="*/ 2369643 w 5134228"/>
                <a:gd name="connsiteY81" fmla="*/ 1876268 h 2496047"/>
                <a:gd name="connsiteX82" fmla="*/ 2172173 w 5134228"/>
                <a:gd name="connsiteY82" fmla="*/ 2079444 h 2496047"/>
                <a:gd name="connsiteX83" fmla="*/ 1974703 w 5134228"/>
                <a:gd name="connsiteY83" fmla="*/ 1876268 h 2496047"/>
                <a:gd name="connsiteX84" fmla="*/ 1777233 w 5134228"/>
                <a:gd name="connsiteY84" fmla="*/ 1673091 h 2496047"/>
                <a:gd name="connsiteX85" fmla="*/ 1974703 w 5134228"/>
                <a:gd name="connsiteY85" fmla="*/ 1876268 h 2496047"/>
                <a:gd name="connsiteX86" fmla="*/ 1777233 w 5134228"/>
                <a:gd name="connsiteY86" fmla="*/ 2079444 h 2496047"/>
                <a:gd name="connsiteX87" fmla="*/ 1579763 w 5134228"/>
                <a:gd name="connsiteY87" fmla="*/ 1876268 h 2496047"/>
                <a:gd name="connsiteX88" fmla="*/ 1382292 w 5134228"/>
                <a:gd name="connsiteY88" fmla="*/ 1673091 h 2496047"/>
                <a:gd name="connsiteX89" fmla="*/ 1579762 w 5134228"/>
                <a:gd name="connsiteY89" fmla="*/ 1876268 h 2496047"/>
                <a:gd name="connsiteX90" fmla="*/ 1382292 w 5134228"/>
                <a:gd name="connsiteY90" fmla="*/ 2079444 h 2496047"/>
                <a:gd name="connsiteX91" fmla="*/ 1184822 w 5134228"/>
                <a:gd name="connsiteY91" fmla="*/ 1876268 h 2496047"/>
                <a:gd name="connsiteX92" fmla="*/ 987351 w 5134228"/>
                <a:gd name="connsiteY92" fmla="*/ 1673091 h 2496047"/>
                <a:gd name="connsiteX93" fmla="*/ 1184821 w 5134228"/>
                <a:gd name="connsiteY93" fmla="*/ 1876268 h 2496047"/>
                <a:gd name="connsiteX94" fmla="*/ 987351 w 5134228"/>
                <a:gd name="connsiteY94" fmla="*/ 2079444 h 2496047"/>
                <a:gd name="connsiteX95" fmla="*/ 789881 w 5134228"/>
                <a:gd name="connsiteY95" fmla="*/ 1876268 h 2496047"/>
                <a:gd name="connsiteX96" fmla="*/ 592410 w 5134228"/>
                <a:gd name="connsiteY96" fmla="*/ 1673091 h 2496047"/>
                <a:gd name="connsiteX97" fmla="*/ 789880 w 5134228"/>
                <a:gd name="connsiteY97" fmla="*/ 1876268 h 2496047"/>
                <a:gd name="connsiteX98" fmla="*/ 592410 w 5134228"/>
                <a:gd name="connsiteY98" fmla="*/ 2079444 h 2496047"/>
                <a:gd name="connsiteX99" fmla="*/ 394940 w 5134228"/>
                <a:gd name="connsiteY99" fmla="*/ 1876268 h 2496047"/>
                <a:gd name="connsiteX100" fmla="*/ 197470 w 5134228"/>
                <a:gd name="connsiteY100" fmla="*/ 1673091 h 2496047"/>
                <a:gd name="connsiteX101" fmla="*/ 394940 w 5134228"/>
                <a:gd name="connsiteY101" fmla="*/ 1876268 h 2496047"/>
                <a:gd name="connsiteX102" fmla="*/ 197470 w 5134228"/>
                <a:gd name="connsiteY102" fmla="*/ 2079444 h 2496047"/>
                <a:gd name="connsiteX103" fmla="*/ 0 w 5134228"/>
                <a:gd name="connsiteY103" fmla="*/ 1876268 h 2496047"/>
                <a:gd name="connsiteX104" fmla="*/ 4936758 w 5134228"/>
                <a:gd name="connsiteY104" fmla="*/ 1256368 h 2496047"/>
                <a:gd name="connsiteX105" fmla="*/ 5134228 w 5134228"/>
                <a:gd name="connsiteY105" fmla="*/ 1459545 h 2496047"/>
                <a:gd name="connsiteX106" fmla="*/ 4936758 w 5134228"/>
                <a:gd name="connsiteY106" fmla="*/ 1662721 h 2496047"/>
                <a:gd name="connsiteX107" fmla="*/ 4739288 w 5134228"/>
                <a:gd name="connsiteY107" fmla="*/ 1459545 h 2496047"/>
                <a:gd name="connsiteX108" fmla="*/ 4541817 w 5134228"/>
                <a:gd name="connsiteY108" fmla="*/ 1256368 h 2496047"/>
                <a:gd name="connsiteX109" fmla="*/ 4739287 w 5134228"/>
                <a:gd name="connsiteY109" fmla="*/ 1459545 h 2496047"/>
                <a:gd name="connsiteX110" fmla="*/ 4541817 w 5134228"/>
                <a:gd name="connsiteY110" fmla="*/ 1662721 h 2496047"/>
                <a:gd name="connsiteX111" fmla="*/ 4344347 w 5134228"/>
                <a:gd name="connsiteY111" fmla="*/ 1459545 h 2496047"/>
                <a:gd name="connsiteX112" fmla="*/ 4146876 w 5134228"/>
                <a:gd name="connsiteY112" fmla="*/ 1256368 h 2496047"/>
                <a:gd name="connsiteX113" fmla="*/ 4344346 w 5134228"/>
                <a:gd name="connsiteY113" fmla="*/ 1459545 h 2496047"/>
                <a:gd name="connsiteX114" fmla="*/ 4146876 w 5134228"/>
                <a:gd name="connsiteY114" fmla="*/ 1662721 h 2496047"/>
                <a:gd name="connsiteX115" fmla="*/ 3949406 w 5134228"/>
                <a:gd name="connsiteY115" fmla="*/ 1459545 h 2496047"/>
                <a:gd name="connsiteX116" fmla="*/ 3751935 w 5134228"/>
                <a:gd name="connsiteY116" fmla="*/ 1256368 h 2496047"/>
                <a:gd name="connsiteX117" fmla="*/ 3949405 w 5134228"/>
                <a:gd name="connsiteY117" fmla="*/ 1459545 h 2496047"/>
                <a:gd name="connsiteX118" fmla="*/ 3751935 w 5134228"/>
                <a:gd name="connsiteY118" fmla="*/ 1662721 h 2496047"/>
                <a:gd name="connsiteX119" fmla="*/ 3554465 w 5134228"/>
                <a:gd name="connsiteY119" fmla="*/ 1459545 h 2496047"/>
                <a:gd name="connsiteX120" fmla="*/ 3356995 w 5134228"/>
                <a:gd name="connsiteY120" fmla="*/ 1256368 h 2496047"/>
                <a:gd name="connsiteX121" fmla="*/ 3554465 w 5134228"/>
                <a:gd name="connsiteY121" fmla="*/ 1459545 h 2496047"/>
                <a:gd name="connsiteX122" fmla="*/ 3356995 w 5134228"/>
                <a:gd name="connsiteY122" fmla="*/ 1662721 h 2496047"/>
                <a:gd name="connsiteX123" fmla="*/ 3159525 w 5134228"/>
                <a:gd name="connsiteY123" fmla="*/ 1459545 h 2496047"/>
                <a:gd name="connsiteX124" fmla="*/ 2962055 w 5134228"/>
                <a:gd name="connsiteY124" fmla="*/ 1256368 h 2496047"/>
                <a:gd name="connsiteX125" fmla="*/ 3159525 w 5134228"/>
                <a:gd name="connsiteY125" fmla="*/ 1459545 h 2496047"/>
                <a:gd name="connsiteX126" fmla="*/ 2962055 w 5134228"/>
                <a:gd name="connsiteY126" fmla="*/ 1662721 h 2496047"/>
                <a:gd name="connsiteX127" fmla="*/ 2764585 w 5134228"/>
                <a:gd name="connsiteY127" fmla="*/ 1459545 h 2496047"/>
                <a:gd name="connsiteX128" fmla="*/ 2567113 w 5134228"/>
                <a:gd name="connsiteY128" fmla="*/ 1256368 h 2496047"/>
                <a:gd name="connsiteX129" fmla="*/ 2764583 w 5134228"/>
                <a:gd name="connsiteY129" fmla="*/ 1459545 h 2496047"/>
                <a:gd name="connsiteX130" fmla="*/ 2567113 w 5134228"/>
                <a:gd name="connsiteY130" fmla="*/ 1662721 h 2496047"/>
                <a:gd name="connsiteX131" fmla="*/ 2369643 w 5134228"/>
                <a:gd name="connsiteY131" fmla="*/ 1459545 h 2496047"/>
                <a:gd name="connsiteX132" fmla="*/ 2172173 w 5134228"/>
                <a:gd name="connsiteY132" fmla="*/ 1256368 h 2496047"/>
                <a:gd name="connsiteX133" fmla="*/ 2369643 w 5134228"/>
                <a:gd name="connsiteY133" fmla="*/ 1459545 h 2496047"/>
                <a:gd name="connsiteX134" fmla="*/ 2172173 w 5134228"/>
                <a:gd name="connsiteY134" fmla="*/ 1662721 h 2496047"/>
                <a:gd name="connsiteX135" fmla="*/ 1974703 w 5134228"/>
                <a:gd name="connsiteY135" fmla="*/ 1459545 h 2496047"/>
                <a:gd name="connsiteX136" fmla="*/ 1777233 w 5134228"/>
                <a:gd name="connsiteY136" fmla="*/ 1256368 h 2496047"/>
                <a:gd name="connsiteX137" fmla="*/ 1974703 w 5134228"/>
                <a:gd name="connsiteY137" fmla="*/ 1459545 h 2496047"/>
                <a:gd name="connsiteX138" fmla="*/ 1777233 w 5134228"/>
                <a:gd name="connsiteY138" fmla="*/ 1662721 h 2496047"/>
                <a:gd name="connsiteX139" fmla="*/ 1579763 w 5134228"/>
                <a:gd name="connsiteY139" fmla="*/ 1459545 h 2496047"/>
                <a:gd name="connsiteX140" fmla="*/ 1382292 w 5134228"/>
                <a:gd name="connsiteY140" fmla="*/ 1256368 h 2496047"/>
                <a:gd name="connsiteX141" fmla="*/ 1579762 w 5134228"/>
                <a:gd name="connsiteY141" fmla="*/ 1459545 h 2496047"/>
                <a:gd name="connsiteX142" fmla="*/ 1382292 w 5134228"/>
                <a:gd name="connsiteY142" fmla="*/ 1662721 h 2496047"/>
                <a:gd name="connsiteX143" fmla="*/ 1184822 w 5134228"/>
                <a:gd name="connsiteY143" fmla="*/ 1459545 h 2496047"/>
                <a:gd name="connsiteX144" fmla="*/ 987351 w 5134228"/>
                <a:gd name="connsiteY144" fmla="*/ 1256368 h 2496047"/>
                <a:gd name="connsiteX145" fmla="*/ 1184821 w 5134228"/>
                <a:gd name="connsiteY145" fmla="*/ 1459545 h 2496047"/>
                <a:gd name="connsiteX146" fmla="*/ 987351 w 5134228"/>
                <a:gd name="connsiteY146" fmla="*/ 1662721 h 2496047"/>
                <a:gd name="connsiteX147" fmla="*/ 789881 w 5134228"/>
                <a:gd name="connsiteY147" fmla="*/ 1459545 h 2496047"/>
                <a:gd name="connsiteX148" fmla="*/ 592410 w 5134228"/>
                <a:gd name="connsiteY148" fmla="*/ 1256368 h 2496047"/>
                <a:gd name="connsiteX149" fmla="*/ 789880 w 5134228"/>
                <a:gd name="connsiteY149" fmla="*/ 1459545 h 2496047"/>
                <a:gd name="connsiteX150" fmla="*/ 592410 w 5134228"/>
                <a:gd name="connsiteY150" fmla="*/ 1662721 h 2496047"/>
                <a:gd name="connsiteX151" fmla="*/ 394940 w 5134228"/>
                <a:gd name="connsiteY151" fmla="*/ 1459545 h 2496047"/>
                <a:gd name="connsiteX152" fmla="*/ 197470 w 5134228"/>
                <a:gd name="connsiteY152" fmla="*/ 1256368 h 2496047"/>
                <a:gd name="connsiteX153" fmla="*/ 394940 w 5134228"/>
                <a:gd name="connsiteY153" fmla="*/ 1459545 h 2496047"/>
                <a:gd name="connsiteX154" fmla="*/ 197470 w 5134228"/>
                <a:gd name="connsiteY154" fmla="*/ 1662721 h 2496047"/>
                <a:gd name="connsiteX155" fmla="*/ 0 w 5134228"/>
                <a:gd name="connsiteY155" fmla="*/ 1459545 h 2496047"/>
                <a:gd name="connsiteX156" fmla="*/ 4936758 w 5134228"/>
                <a:gd name="connsiteY156" fmla="*/ 839766 h 2496047"/>
                <a:gd name="connsiteX157" fmla="*/ 5134228 w 5134228"/>
                <a:gd name="connsiteY157" fmla="*/ 1042943 h 2496047"/>
                <a:gd name="connsiteX158" fmla="*/ 4936758 w 5134228"/>
                <a:gd name="connsiteY158" fmla="*/ 1246119 h 2496047"/>
                <a:gd name="connsiteX159" fmla="*/ 4739288 w 5134228"/>
                <a:gd name="connsiteY159" fmla="*/ 1042943 h 2496047"/>
                <a:gd name="connsiteX160" fmla="*/ 4541817 w 5134228"/>
                <a:gd name="connsiteY160" fmla="*/ 839766 h 2496047"/>
                <a:gd name="connsiteX161" fmla="*/ 4739287 w 5134228"/>
                <a:gd name="connsiteY161" fmla="*/ 1042943 h 2496047"/>
                <a:gd name="connsiteX162" fmla="*/ 4541817 w 5134228"/>
                <a:gd name="connsiteY162" fmla="*/ 1246119 h 2496047"/>
                <a:gd name="connsiteX163" fmla="*/ 4344347 w 5134228"/>
                <a:gd name="connsiteY163" fmla="*/ 1042943 h 2496047"/>
                <a:gd name="connsiteX164" fmla="*/ 4146876 w 5134228"/>
                <a:gd name="connsiteY164" fmla="*/ 839766 h 2496047"/>
                <a:gd name="connsiteX165" fmla="*/ 4344346 w 5134228"/>
                <a:gd name="connsiteY165" fmla="*/ 1042943 h 2496047"/>
                <a:gd name="connsiteX166" fmla="*/ 4146876 w 5134228"/>
                <a:gd name="connsiteY166" fmla="*/ 1246119 h 2496047"/>
                <a:gd name="connsiteX167" fmla="*/ 3949406 w 5134228"/>
                <a:gd name="connsiteY167" fmla="*/ 1042943 h 2496047"/>
                <a:gd name="connsiteX168" fmla="*/ 3751935 w 5134228"/>
                <a:gd name="connsiteY168" fmla="*/ 839766 h 2496047"/>
                <a:gd name="connsiteX169" fmla="*/ 3949405 w 5134228"/>
                <a:gd name="connsiteY169" fmla="*/ 1042943 h 2496047"/>
                <a:gd name="connsiteX170" fmla="*/ 3751935 w 5134228"/>
                <a:gd name="connsiteY170" fmla="*/ 1246119 h 2496047"/>
                <a:gd name="connsiteX171" fmla="*/ 3554465 w 5134228"/>
                <a:gd name="connsiteY171" fmla="*/ 1042943 h 2496047"/>
                <a:gd name="connsiteX172" fmla="*/ 3356995 w 5134228"/>
                <a:gd name="connsiteY172" fmla="*/ 839766 h 2496047"/>
                <a:gd name="connsiteX173" fmla="*/ 3554465 w 5134228"/>
                <a:gd name="connsiteY173" fmla="*/ 1042943 h 2496047"/>
                <a:gd name="connsiteX174" fmla="*/ 3356995 w 5134228"/>
                <a:gd name="connsiteY174" fmla="*/ 1246119 h 2496047"/>
                <a:gd name="connsiteX175" fmla="*/ 3159525 w 5134228"/>
                <a:gd name="connsiteY175" fmla="*/ 1042943 h 2496047"/>
                <a:gd name="connsiteX176" fmla="*/ 2962055 w 5134228"/>
                <a:gd name="connsiteY176" fmla="*/ 839766 h 2496047"/>
                <a:gd name="connsiteX177" fmla="*/ 3159525 w 5134228"/>
                <a:gd name="connsiteY177" fmla="*/ 1042943 h 2496047"/>
                <a:gd name="connsiteX178" fmla="*/ 2962055 w 5134228"/>
                <a:gd name="connsiteY178" fmla="*/ 1246119 h 2496047"/>
                <a:gd name="connsiteX179" fmla="*/ 2764585 w 5134228"/>
                <a:gd name="connsiteY179" fmla="*/ 1042943 h 2496047"/>
                <a:gd name="connsiteX180" fmla="*/ 2567113 w 5134228"/>
                <a:gd name="connsiteY180" fmla="*/ 839766 h 2496047"/>
                <a:gd name="connsiteX181" fmla="*/ 2764583 w 5134228"/>
                <a:gd name="connsiteY181" fmla="*/ 1042943 h 2496047"/>
                <a:gd name="connsiteX182" fmla="*/ 2567113 w 5134228"/>
                <a:gd name="connsiteY182" fmla="*/ 1246119 h 2496047"/>
                <a:gd name="connsiteX183" fmla="*/ 2369643 w 5134228"/>
                <a:gd name="connsiteY183" fmla="*/ 1042943 h 2496047"/>
                <a:gd name="connsiteX184" fmla="*/ 2172173 w 5134228"/>
                <a:gd name="connsiteY184" fmla="*/ 839766 h 2496047"/>
                <a:gd name="connsiteX185" fmla="*/ 2369643 w 5134228"/>
                <a:gd name="connsiteY185" fmla="*/ 1042943 h 2496047"/>
                <a:gd name="connsiteX186" fmla="*/ 2172173 w 5134228"/>
                <a:gd name="connsiteY186" fmla="*/ 1246119 h 2496047"/>
                <a:gd name="connsiteX187" fmla="*/ 1974703 w 5134228"/>
                <a:gd name="connsiteY187" fmla="*/ 1042943 h 2496047"/>
                <a:gd name="connsiteX188" fmla="*/ 1777233 w 5134228"/>
                <a:gd name="connsiteY188" fmla="*/ 839766 h 2496047"/>
                <a:gd name="connsiteX189" fmla="*/ 1974703 w 5134228"/>
                <a:gd name="connsiteY189" fmla="*/ 1042943 h 2496047"/>
                <a:gd name="connsiteX190" fmla="*/ 1777233 w 5134228"/>
                <a:gd name="connsiteY190" fmla="*/ 1246119 h 2496047"/>
                <a:gd name="connsiteX191" fmla="*/ 1579763 w 5134228"/>
                <a:gd name="connsiteY191" fmla="*/ 1042943 h 2496047"/>
                <a:gd name="connsiteX192" fmla="*/ 1382292 w 5134228"/>
                <a:gd name="connsiteY192" fmla="*/ 839766 h 2496047"/>
                <a:gd name="connsiteX193" fmla="*/ 1579762 w 5134228"/>
                <a:gd name="connsiteY193" fmla="*/ 1042943 h 2496047"/>
                <a:gd name="connsiteX194" fmla="*/ 1382292 w 5134228"/>
                <a:gd name="connsiteY194" fmla="*/ 1246119 h 2496047"/>
                <a:gd name="connsiteX195" fmla="*/ 1184822 w 5134228"/>
                <a:gd name="connsiteY195" fmla="*/ 1042943 h 2496047"/>
                <a:gd name="connsiteX196" fmla="*/ 987351 w 5134228"/>
                <a:gd name="connsiteY196" fmla="*/ 839766 h 2496047"/>
                <a:gd name="connsiteX197" fmla="*/ 1184821 w 5134228"/>
                <a:gd name="connsiteY197" fmla="*/ 1042943 h 2496047"/>
                <a:gd name="connsiteX198" fmla="*/ 987351 w 5134228"/>
                <a:gd name="connsiteY198" fmla="*/ 1246119 h 2496047"/>
                <a:gd name="connsiteX199" fmla="*/ 789881 w 5134228"/>
                <a:gd name="connsiteY199" fmla="*/ 1042943 h 2496047"/>
                <a:gd name="connsiteX200" fmla="*/ 592410 w 5134228"/>
                <a:gd name="connsiteY200" fmla="*/ 839766 h 2496047"/>
                <a:gd name="connsiteX201" fmla="*/ 789880 w 5134228"/>
                <a:gd name="connsiteY201" fmla="*/ 1042943 h 2496047"/>
                <a:gd name="connsiteX202" fmla="*/ 592410 w 5134228"/>
                <a:gd name="connsiteY202" fmla="*/ 1246119 h 2496047"/>
                <a:gd name="connsiteX203" fmla="*/ 394940 w 5134228"/>
                <a:gd name="connsiteY203" fmla="*/ 1042943 h 2496047"/>
                <a:gd name="connsiteX204" fmla="*/ 197470 w 5134228"/>
                <a:gd name="connsiteY204" fmla="*/ 839766 h 2496047"/>
                <a:gd name="connsiteX205" fmla="*/ 394940 w 5134228"/>
                <a:gd name="connsiteY205" fmla="*/ 1042943 h 2496047"/>
                <a:gd name="connsiteX206" fmla="*/ 197470 w 5134228"/>
                <a:gd name="connsiteY206" fmla="*/ 1246119 h 2496047"/>
                <a:gd name="connsiteX207" fmla="*/ 0 w 5134228"/>
                <a:gd name="connsiteY207" fmla="*/ 1042943 h 2496047"/>
                <a:gd name="connsiteX208" fmla="*/ 4936758 w 5134228"/>
                <a:gd name="connsiteY208" fmla="*/ 416603 h 2496047"/>
                <a:gd name="connsiteX209" fmla="*/ 5134228 w 5134228"/>
                <a:gd name="connsiteY209" fmla="*/ 619780 h 2496047"/>
                <a:gd name="connsiteX210" fmla="*/ 4936758 w 5134228"/>
                <a:gd name="connsiteY210" fmla="*/ 822956 h 2496047"/>
                <a:gd name="connsiteX211" fmla="*/ 4739288 w 5134228"/>
                <a:gd name="connsiteY211" fmla="*/ 619780 h 2496047"/>
                <a:gd name="connsiteX212" fmla="*/ 4541817 w 5134228"/>
                <a:gd name="connsiteY212" fmla="*/ 416603 h 2496047"/>
                <a:gd name="connsiteX213" fmla="*/ 4739287 w 5134228"/>
                <a:gd name="connsiteY213" fmla="*/ 619780 h 2496047"/>
                <a:gd name="connsiteX214" fmla="*/ 4541817 w 5134228"/>
                <a:gd name="connsiteY214" fmla="*/ 822956 h 2496047"/>
                <a:gd name="connsiteX215" fmla="*/ 4344347 w 5134228"/>
                <a:gd name="connsiteY215" fmla="*/ 619780 h 2496047"/>
                <a:gd name="connsiteX216" fmla="*/ 4146876 w 5134228"/>
                <a:gd name="connsiteY216" fmla="*/ 416603 h 2496047"/>
                <a:gd name="connsiteX217" fmla="*/ 4344346 w 5134228"/>
                <a:gd name="connsiteY217" fmla="*/ 619780 h 2496047"/>
                <a:gd name="connsiteX218" fmla="*/ 4146876 w 5134228"/>
                <a:gd name="connsiteY218" fmla="*/ 822956 h 2496047"/>
                <a:gd name="connsiteX219" fmla="*/ 3949406 w 5134228"/>
                <a:gd name="connsiteY219" fmla="*/ 619780 h 2496047"/>
                <a:gd name="connsiteX220" fmla="*/ 3751935 w 5134228"/>
                <a:gd name="connsiteY220" fmla="*/ 416603 h 2496047"/>
                <a:gd name="connsiteX221" fmla="*/ 3949405 w 5134228"/>
                <a:gd name="connsiteY221" fmla="*/ 619780 h 2496047"/>
                <a:gd name="connsiteX222" fmla="*/ 3751935 w 5134228"/>
                <a:gd name="connsiteY222" fmla="*/ 822956 h 2496047"/>
                <a:gd name="connsiteX223" fmla="*/ 3554465 w 5134228"/>
                <a:gd name="connsiteY223" fmla="*/ 619780 h 2496047"/>
                <a:gd name="connsiteX224" fmla="*/ 3356995 w 5134228"/>
                <a:gd name="connsiteY224" fmla="*/ 416603 h 2496047"/>
                <a:gd name="connsiteX225" fmla="*/ 3554465 w 5134228"/>
                <a:gd name="connsiteY225" fmla="*/ 619780 h 2496047"/>
                <a:gd name="connsiteX226" fmla="*/ 3356995 w 5134228"/>
                <a:gd name="connsiteY226" fmla="*/ 822956 h 2496047"/>
                <a:gd name="connsiteX227" fmla="*/ 3159525 w 5134228"/>
                <a:gd name="connsiteY227" fmla="*/ 619780 h 2496047"/>
                <a:gd name="connsiteX228" fmla="*/ 2962055 w 5134228"/>
                <a:gd name="connsiteY228" fmla="*/ 416603 h 2496047"/>
                <a:gd name="connsiteX229" fmla="*/ 3159525 w 5134228"/>
                <a:gd name="connsiteY229" fmla="*/ 619780 h 2496047"/>
                <a:gd name="connsiteX230" fmla="*/ 2962055 w 5134228"/>
                <a:gd name="connsiteY230" fmla="*/ 822956 h 2496047"/>
                <a:gd name="connsiteX231" fmla="*/ 2764585 w 5134228"/>
                <a:gd name="connsiteY231" fmla="*/ 619780 h 2496047"/>
                <a:gd name="connsiteX232" fmla="*/ 2567113 w 5134228"/>
                <a:gd name="connsiteY232" fmla="*/ 416603 h 2496047"/>
                <a:gd name="connsiteX233" fmla="*/ 2764583 w 5134228"/>
                <a:gd name="connsiteY233" fmla="*/ 619780 h 2496047"/>
                <a:gd name="connsiteX234" fmla="*/ 2567113 w 5134228"/>
                <a:gd name="connsiteY234" fmla="*/ 822956 h 2496047"/>
                <a:gd name="connsiteX235" fmla="*/ 2369643 w 5134228"/>
                <a:gd name="connsiteY235" fmla="*/ 619780 h 2496047"/>
                <a:gd name="connsiteX236" fmla="*/ 2172173 w 5134228"/>
                <a:gd name="connsiteY236" fmla="*/ 416603 h 2496047"/>
                <a:gd name="connsiteX237" fmla="*/ 2369643 w 5134228"/>
                <a:gd name="connsiteY237" fmla="*/ 619780 h 2496047"/>
                <a:gd name="connsiteX238" fmla="*/ 2172173 w 5134228"/>
                <a:gd name="connsiteY238" fmla="*/ 822956 h 2496047"/>
                <a:gd name="connsiteX239" fmla="*/ 1974703 w 5134228"/>
                <a:gd name="connsiteY239" fmla="*/ 619780 h 2496047"/>
                <a:gd name="connsiteX240" fmla="*/ 1777233 w 5134228"/>
                <a:gd name="connsiteY240" fmla="*/ 416603 h 2496047"/>
                <a:gd name="connsiteX241" fmla="*/ 1974703 w 5134228"/>
                <a:gd name="connsiteY241" fmla="*/ 619780 h 2496047"/>
                <a:gd name="connsiteX242" fmla="*/ 1777233 w 5134228"/>
                <a:gd name="connsiteY242" fmla="*/ 822956 h 2496047"/>
                <a:gd name="connsiteX243" fmla="*/ 1579763 w 5134228"/>
                <a:gd name="connsiteY243" fmla="*/ 619780 h 2496047"/>
                <a:gd name="connsiteX244" fmla="*/ 1382292 w 5134228"/>
                <a:gd name="connsiteY244" fmla="*/ 416603 h 2496047"/>
                <a:gd name="connsiteX245" fmla="*/ 1579762 w 5134228"/>
                <a:gd name="connsiteY245" fmla="*/ 619780 h 2496047"/>
                <a:gd name="connsiteX246" fmla="*/ 1382292 w 5134228"/>
                <a:gd name="connsiteY246" fmla="*/ 822956 h 2496047"/>
                <a:gd name="connsiteX247" fmla="*/ 1184822 w 5134228"/>
                <a:gd name="connsiteY247" fmla="*/ 619780 h 2496047"/>
                <a:gd name="connsiteX248" fmla="*/ 987351 w 5134228"/>
                <a:gd name="connsiteY248" fmla="*/ 416603 h 2496047"/>
                <a:gd name="connsiteX249" fmla="*/ 1184821 w 5134228"/>
                <a:gd name="connsiteY249" fmla="*/ 619780 h 2496047"/>
                <a:gd name="connsiteX250" fmla="*/ 987351 w 5134228"/>
                <a:gd name="connsiteY250" fmla="*/ 822956 h 2496047"/>
                <a:gd name="connsiteX251" fmla="*/ 789881 w 5134228"/>
                <a:gd name="connsiteY251" fmla="*/ 619780 h 2496047"/>
                <a:gd name="connsiteX252" fmla="*/ 592410 w 5134228"/>
                <a:gd name="connsiteY252" fmla="*/ 416603 h 2496047"/>
                <a:gd name="connsiteX253" fmla="*/ 789880 w 5134228"/>
                <a:gd name="connsiteY253" fmla="*/ 619780 h 2496047"/>
                <a:gd name="connsiteX254" fmla="*/ 592410 w 5134228"/>
                <a:gd name="connsiteY254" fmla="*/ 822956 h 2496047"/>
                <a:gd name="connsiteX255" fmla="*/ 394940 w 5134228"/>
                <a:gd name="connsiteY255" fmla="*/ 619780 h 2496047"/>
                <a:gd name="connsiteX256" fmla="*/ 197470 w 5134228"/>
                <a:gd name="connsiteY256" fmla="*/ 416603 h 2496047"/>
                <a:gd name="connsiteX257" fmla="*/ 394940 w 5134228"/>
                <a:gd name="connsiteY257" fmla="*/ 619780 h 2496047"/>
                <a:gd name="connsiteX258" fmla="*/ 197470 w 5134228"/>
                <a:gd name="connsiteY258" fmla="*/ 822956 h 2496047"/>
                <a:gd name="connsiteX259" fmla="*/ 0 w 5134228"/>
                <a:gd name="connsiteY259" fmla="*/ 619780 h 2496047"/>
                <a:gd name="connsiteX260" fmla="*/ 4936758 w 5134228"/>
                <a:gd name="connsiteY260" fmla="*/ 0 h 2496047"/>
                <a:gd name="connsiteX261" fmla="*/ 5134228 w 5134228"/>
                <a:gd name="connsiteY261" fmla="*/ 203177 h 2496047"/>
                <a:gd name="connsiteX262" fmla="*/ 4936758 w 5134228"/>
                <a:gd name="connsiteY262" fmla="*/ 406353 h 2496047"/>
                <a:gd name="connsiteX263" fmla="*/ 4739288 w 5134228"/>
                <a:gd name="connsiteY263" fmla="*/ 203177 h 2496047"/>
                <a:gd name="connsiteX264" fmla="*/ 4541817 w 5134228"/>
                <a:gd name="connsiteY264" fmla="*/ 0 h 2496047"/>
                <a:gd name="connsiteX265" fmla="*/ 4739287 w 5134228"/>
                <a:gd name="connsiteY265" fmla="*/ 203177 h 2496047"/>
                <a:gd name="connsiteX266" fmla="*/ 4541817 w 5134228"/>
                <a:gd name="connsiteY266" fmla="*/ 406353 h 2496047"/>
                <a:gd name="connsiteX267" fmla="*/ 4344347 w 5134228"/>
                <a:gd name="connsiteY267" fmla="*/ 203177 h 2496047"/>
                <a:gd name="connsiteX268" fmla="*/ 4146876 w 5134228"/>
                <a:gd name="connsiteY268" fmla="*/ 0 h 2496047"/>
                <a:gd name="connsiteX269" fmla="*/ 4344346 w 5134228"/>
                <a:gd name="connsiteY269" fmla="*/ 203177 h 2496047"/>
                <a:gd name="connsiteX270" fmla="*/ 4146876 w 5134228"/>
                <a:gd name="connsiteY270" fmla="*/ 406353 h 2496047"/>
                <a:gd name="connsiteX271" fmla="*/ 3949406 w 5134228"/>
                <a:gd name="connsiteY271" fmla="*/ 203177 h 2496047"/>
                <a:gd name="connsiteX272" fmla="*/ 3751935 w 5134228"/>
                <a:gd name="connsiteY272" fmla="*/ 0 h 2496047"/>
                <a:gd name="connsiteX273" fmla="*/ 3949405 w 5134228"/>
                <a:gd name="connsiteY273" fmla="*/ 203177 h 2496047"/>
                <a:gd name="connsiteX274" fmla="*/ 3751935 w 5134228"/>
                <a:gd name="connsiteY274" fmla="*/ 406353 h 2496047"/>
                <a:gd name="connsiteX275" fmla="*/ 3554465 w 5134228"/>
                <a:gd name="connsiteY275" fmla="*/ 203177 h 2496047"/>
                <a:gd name="connsiteX276" fmla="*/ 3356995 w 5134228"/>
                <a:gd name="connsiteY276" fmla="*/ 0 h 2496047"/>
                <a:gd name="connsiteX277" fmla="*/ 3554465 w 5134228"/>
                <a:gd name="connsiteY277" fmla="*/ 203177 h 2496047"/>
                <a:gd name="connsiteX278" fmla="*/ 3356995 w 5134228"/>
                <a:gd name="connsiteY278" fmla="*/ 406353 h 2496047"/>
                <a:gd name="connsiteX279" fmla="*/ 3159525 w 5134228"/>
                <a:gd name="connsiteY279" fmla="*/ 203177 h 2496047"/>
                <a:gd name="connsiteX280" fmla="*/ 2962055 w 5134228"/>
                <a:gd name="connsiteY280" fmla="*/ 0 h 2496047"/>
                <a:gd name="connsiteX281" fmla="*/ 3159525 w 5134228"/>
                <a:gd name="connsiteY281" fmla="*/ 203177 h 2496047"/>
                <a:gd name="connsiteX282" fmla="*/ 2962055 w 5134228"/>
                <a:gd name="connsiteY282" fmla="*/ 406353 h 2496047"/>
                <a:gd name="connsiteX283" fmla="*/ 2764585 w 5134228"/>
                <a:gd name="connsiteY283" fmla="*/ 203177 h 2496047"/>
                <a:gd name="connsiteX284" fmla="*/ 2567113 w 5134228"/>
                <a:gd name="connsiteY284" fmla="*/ 0 h 2496047"/>
                <a:gd name="connsiteX285" fmla="*/ 2764583 w 5134228"/>
                <a:gd name="connsiteY285" fmla="*/ 203177 h 2496047"/>
                <a:gd name="connsiteX286" fmla="*/ 2567113 w 5134228"/>
                <a:gd name="connsiteY286" fmla="*/ 406353 h 2496047"/>
                <a:gd name="connsiteX287" fmla="*/ 2369643 w 5134228"/>
                <a:gd name="connsiteY287" fmla="*/ 203177 h 2496047"/>
                <a:gd name="connsiteX288" fmla="*/ 2172173 w 5134228"/>
                <a:gd name="connsiteY288" fmla="*/ 0 h 2496047"/>
                <a:gd name="connsiteX289" fmla="*/ 2369643 w 5134228"/>
                <a:gd name="connsiteY289" fmla="*/ 203177 h 2496047"/>
                <a:gd name="connsiteX290" fmla="*/ 2172173 w 5134228"/>
                <a:gd name="connsiteY290" fmla="*/ 406353 h 2496047"/>
                <a:gd name="connsiteX291" fmla="*/ 1974703 w 5134228"/>
                <a:gd name="connsiteY291" fmla="*/ 203177 h 2496047"/>
                <a:gd name="connsiteX292" fmla="*/ 1777233 w 5134228"/>
                <a:gd name="connsiteY292" fmla="*/ 0 h 2496047"/>
                <a:gd name="connsiteX293" fmla="*/ 1974703 w 5134228"/>
                <a:gd name="connsiteY293" fmla="*/ 203177 h 2496047"/>
                <a:gd name="connsiteX294" fmla="*/ 1777233 w 5134228"/>
                <a:gd name="connsiteY294" fmla="*/ 406353 h 2496047"/>
                <a:gd name="connsiteX295" fmla="*/ 1579763 w 5134228"/>
                <a:gd name="connsiteY295" fmla="*/ 203177 h 2496047"/>
                <a:gd name="connsiteX296" fmla="*/ 1382292 w 5134228"/>
                <a:gd name="connsiteY296" fmla="*/ 0 h 2496047"/>
                <a:gd name="connsiteX297" fmla="*/ 1579762 w 5134228"/>
                <a:gd name="connsiteY297" fmla="*/ 203177 h 2496047"/>
                <a:gd name="connsiteX298" fmla="*/ 1382292 w 5134228"/>
                <a:gd name="connsiteY298" fmla="*/ 406353 h 2496047"/>
                <a:gd name="connsiteX299" fmla="*/ 1184822 w 5134228"/>
                <a:gd name="connsiteY299" fmla="*/ 203177 h 2496047"/>
                <a:gd name="connsiteX300" fmla="*/ 987351 w 5134228"/>
                <a:gd name="connsiteY300" fmla="*/ 0 h 2496047"/>
                <a:gd name="connsiteX301" fmla="*/ 1184821 w 5134228"/>
                <a:gd name="connsiteY301" fmla="*/ 203177 h 2496047"/>
                <a:gd name="connsiteX302" fmla="*/ 987351 w 5134228"/>
                <a:gd name="connsiteY302" fmla="*/ 406353 h 2496047"/>
                <a:gd name="connsiteX303" fmla="*/ 789881 w 5134228"/>
                <a:gd name="connsiteY303" fmla="*/ 203177 h 2496047"/>
                <a:gd name="connsiteX304" fmla="*/ 592410 w 5134228"/>
                <a:gd name="connsiteY304" fmla="*/ 0 h 2496047"/>
                <a:gd name="connsiteX305" fmla="*/ 789880 w 5134228"/>
                <a:gd name="connsiteY305" fmla="*/ 203177 h 2496047"/>
                <a:gd name="connsiteX306" fmla="*/ 592410 w 5134228"/>
                <a:gd name="connsiteY306" fmla="*/ 406353 h 2496047"/>
                <a:gd name="connsiteX307" fmla="*/ 394940 w 5134228"/>
                <a:gd name="connsiteY307" fmla="*/ 203177 h 2496047"/>
                <a:gd name="connsiteX308" fmla="*/ 197470 w 5134228"/>
                <a:gd name="connsiteY308" fmla="*/ 0 h 2496047"/>
                <a:gd name="connsiteX309" fmla="*/ 394940 w 5134228"/>
                <a:gd name="connsiteY309" fmla="*/ 203177 h 2496047"/>
                <a:gd name="connsiteX310" fmla="*/ 197470 w 5134228"/>
                <a:gd name="connsiteY310" fmla="*/ 406353 h 2496047"/>
                <a:gd name="connsiteX311" fmla="*/ 0 w 5134228"/>
                <a:gd name="connsiteY311" fmla="*/ 203177 h 2496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</a:cxnLst>
              <a:rect l="l" t="t" r="r" b="b"/>
              <a:pathLst>
                <a:path w="5134228" h="2496047">
                  <a:moveTo>
                    <a:pt x="4936758" y="2089694"/>
                  </a:moveTo>
                  <a:lnTo>
                    <a:pt x="5134228" y="2292871"/>
                  </a:lnTo>
                  <a:lnTo>
                    <a:pt x="4936758" y="2496047"/>
                  </a:lnTo>
                  <a:lnTo>
                    <a:pt x="4739288" y="2292871"/>
                  </a:lnTo>
                  <a:close/>
                  <a:moveTo>
                    <a:pt x="4541817" y="2089694"/>
                  </a:moveTo>
                  <a:lnTo>
                    <a:pt x="4739287" y="2292871"/>
                  </a:lnTo>
                  <a:lnTo>
                    <a:pt x="4541817" y="2496047"/>
                  </a:lnTo>
                  <a:lnTo>
                    <a:pt x="4344347" y="2292871"/>
                  </a:lnTo>
                  <a:close/>
                  <a:moveTo>
                    <a:pt x="4146876" y="2089694"/>
                  </a:moveTo>
                  <a:lnTo>
                    <a:pt x="4344346" y="2292871"/>
                  </a:lnTo>
                  <a:lnTo>
                    <a:pt x="4146876" y="2496047"/>
                  </a:lnTo>
                  <a:lnTo>
                    <a:pt x="3949406" y="2292871"/>
                  </a:lnTo>
                  <a:close/>
                  <a:moveTo>
                    <a:pt x="3751935" y="2089694"/>
                  </a:moveTo>
                  <a:lnTo>
                    <a:pt x="3949405" y="2292871"/>
                  </a:lnTo>
                  <a:lnTo>
                    <a:pt x="3751935" y="2496047"/>
                  </a:lnTo>
                  <a:lnTo>
                    <a:pt x="3554465" y="2292871"/>
                  </a:lnTo>
                  <a:close/>
                  <a:moveTo>
                    <a:pt x="3356995" y="2089694"/>
                  </a:moveTo>
                  <a:lnTo>
                    <a:pt x="3554465" y="2292871"/>
                  </a:lnTo>
                  <a:lnTo>
                    <a:pt x="3356995" y="2496047"/>
                  </a:lnTo>
                  <a:lnTo>
                    <a:pt x="3159525" y="2292871"/>
                  </a:lnTo>
                  <a:close/>
                  <a:moveTo>
                    <a:pt x="2962055" y="2089694"/>
                  </a:moveTo>
                  <a:lnTo>
                    <a:pt x="3159525" y="2292871"/>
                  </a:lnTo>
                  <a:lnTo>
                    <a:pt x="2962055" y="2496047"/>
                  </a:lnTo>
                  <a:lnTo>
                    <a:pt x="2764585" y="2292871"/>
                  </a:lnTo>
                  <a:close/>
                  <a:moveTo>
                    <a:pt x="2567113" y="2089694"/>
                  </a:moveTo>
                  <a:lnTo>
                    <a:pt x="2764583" y="2292871"/>
                  </a:lnTo>
                  <a:lnTo>
                    <a:pt x="2567113" y="2496047"/>
                  </a:lnTo>
                  <a:lnTo>
                    <a:pt x="2369643" y="2292871"/>
                  </a:lnTo>
                  <a:close/>
                  <a:moveTo>
                    <a:pt x="2172173" y="2089694"/>
                  </a:moveTo>
                  <a:lnTo>
                    <a:pt x="2369643" y="2292871"/>
                  </a:lnTo>
                  <a:lnTo>
                    <a:pt x="2172173" y="2496047"/>
                  </a:lnTo>
                  <a:lnTo>
                    <a:pt x="1974703" y="2292871"/>
                  </a:lnTo>
                  <a:close/>
                  <a:moveTo>
                    <a:pt x="1777233" y="2089694"/>
                  </a:moveTo>
                  <a:lnTo>
                    <a:pt x="1974703" y="2292871"/>
                  </a:lnTo>
                  <a:lnTo>
                    <a:pt x="1777233" y="2496047"/>
                  </a:lnTo>
                  <a:lnTo>
                    <a:pt x="1579763" y="2292871"/>
                  </a:lnTo>
                  <a:close/>
                  <a:moveTo>
                    <a:pt x="1382292" y="2089694"/>
                  </a:moveTo>
                  <a:lnTo>
                    <a:pt x="1579762" y="2292871"/>
                  </a:lnTo>
                  <a:lnTo>
                    <a:pt x="1382292" y="2496047"/>
                  </a:lnTo>
                  <a:lnTo>
                    <a:pt x="1184822" y="2292871"/>
                  </a:lnTo>
                  <a:close/>
                  <a:moveTo>
                    <a:pt x="987351" y="2089694"/>
                  </a:moveTo>
                  <a:lnTo>
                    <a:pt x="1184821" y="2292871"/>
                  </a:lnTo>
                  <a:lnTo>
                    <a:pt x="987351" y="2496047"/>
                  </a:lnTo>
                  <a:lnTo>
                    <a:pt x="789881" y="2292871"/>
                  </a:lnTo>
                  <a:close/>
                  <a:moveTo>
                    <a:pt x="592410" y="2089694"/>
                  </a:moveTo>
                  <a:lnTo>
                    <a:pt x="789880" y="2292871"/>
                  </a:lnTo>
                  <a:lnTo>
                    <a:pt x="592410" y="2496047"/>
                  </a:lnTo>
                  <a:lnTo>
                    <a:pt x="394940" y="2292871"/>
                  </a:lnTo>
                  <a:close/>
                  <a:moveTo>
                    <a:pt x="197470" y="2089694"/>
                  </a:moveTo>
                  <a:lnTo>
                    <a:pt x="394940" y="2292871"/>
                  </a:lnTo>
                  <a:lnTo>
                    <a:pt x="197470" y="2496047"/>
                  </a:lnTo>
                  <a:lnTo>
                    <a:pt x="0" y="2292871"/>
                  </a:lnTo>
                  <a:close/>
                  <a:moveTo>
                    <a:pt x="4936758" y="1673091"/>
                  </a:moveTo>
                  <a:lnTo>
                    <a:pt x="5134228" y="1876268"/>
                  </a:lnTo>
                  <a:lnTo>
                    <a:pt x="4936758" y="2079444"/>
                  </a:lnTo>
                  <a:lnTo>
                    <a:pt x="4739288" y="1876268"/>
                  </a:lnTo>
                  <a:close/>
                  <a:moveTo>
                    <a:pt x="4541817" y="1673091"/>
                  </a:moveTo>
                  <a:lnTo>
                    <a:pt x="4739287" y="1876268"/>
                  </a:lnTo>
                  <a:lnTo>
                    <a:pt x="4541817" y="2079444"/>
                  </a:lnTo>
                  <a:lnTo>
                    <a:pt x="4344347" y="1876268"/>
                  </a:lnTo>
                  <a:close/>
                  <a:moveTo>
                    <a:pt x="4146876" y="1673091"/>
                  </a:moveTo>
                  <a:lnTo>
                    <a:pt x="4344346" y="1876268"/>
                  </a:lnTo>
                  <a:lnTo>
                    <a:pt x="4146876" y="2079444"/>
                  </a:lnTo>
                  <a:lnTo>
                    <a:pt x="3949406" y="1876268"/>
                  </a:lnTo>
                  <a:close/>
                  <a:moveTo>
                    <a:pt x="3751935" y="1673091"/>
                  </a:moveTo>
                  <a:lnTo>
                    <a:pt x="3949405" y="1876268"/>
                  </a:lnTo>
                  <a:lnTo>
                    <a:pt x="3751935" y="2079444"/>
                  </a:lnTo>
                  <a:lnTo>
                    <a:pt x="3554465" y="1876268"/>
                  </a:lnTo>
                  <a:close/>
                  <a:moveTo>
                    <a:pt x="3356995" y="1673091"/>
                  </a:moveTo>
                  <a:lnTo>
                    <a:pt x="3554465" y="1876268"/>
                  </a:lnTo>
                  <a:lnTo>
                    <a:pt x="3356995" y="2079444"/>
                  </a:lnTo>
                  <a:lnTo>
                    <a:pt x="3159525" y="1876268"/>
                  </a:lnTo>
                  <a:close/>
                  <a:moveTo>
                    <a:pt x="2962055" y="1673091"/>
                  </a:moveTo>
                  <a:lnTo>
                    <a:pt x="3159525" y="1876268"/>
                  </a:lnTo>
                  <a:lnTo>
                    <a:pt x="2962055" y="2079444"/>
                  </a:lnTo>
                  <a:lnTo>
                    <a:pt x="2764585" y="1876268"/>
                  </a:lnTo>
                  <a:close/>
                  <a:moveTo>
                    <a:pt x="2567113" y="1673091"/>
                  </a:moveTo>
                  <a:lnTo>
                    <a:pt x="2764583" y="1876268"/>
                  </a:lnTo>
                  <a:lnTo>
                    <a:pt x="2567113" y="2079444"/>
                  </a:lnTo>
                  <a:lnTo>
                    <a:pt x="2369643" y="1876268"/>
                  </a:lnTo>
                  <a:close/>
                  <a:moveTo>
                    <a:pt x="2172173" y="1673091"/>
                  </a:moveTo>
                  <a:lnTo>
                    <a:pt x="2369643" y="1876268"/>
                  </a:lnTo>
                  <a:lnTo>
                    <a:pt x="2172173" y="2079444"/>
                  </a:lnTo>
                  <a:lnTo>
                    <a:pt x="1974703" y="1876268"/>
                  </a:lnTo>
                  <a:close/>
                  <a:moveTo>
                    <a:pt x="1777233" y="1673091"/>
                  </a:moveTo>
                  <a:lnTo>
                    <a:pt x="1974703" y="1876268"/>
                  </a:lnTo>
                  <a:lnTo>
                    <a:pt x="1777233" y="2079444"/>
                  </a:lnTo>
                  <a:lnTo>
                    <a:pt x="1579763" y="1876268"/>
                  </a:lnTo>
                  <a:close/>
                  <a:moveTo>
                    <a:pt x="1382292" y="1673091"/>
                  </a:moveTo>
                  <a:lnTo>
                    <a:pt x="1579762" y="1876268"/>
                  </a:lnTo>
                  <a:lnTo>
                    <a:pt x="1382292" y="2079444"/>
                  </a:lnTo>
                  <a:lnTo>
                    <a:pt x="1184822" y="1876268"/>
                  </a:lnTo>
                  <a:close/>
                  <a:moveTo>
                    <a:pt x="987351" y="1673091"/>
                  </a:moveTo>
                  <a:lnTo>
                    <a:pt x="1184821" y="1876268"/>
                  </a:lnTo>
                  <a:lnTo>
                    <a:pt x="987351" y="2079444"/>
                  </a:lnTo>
                  <a:lnTo>
                    <a:pt x="789881" y="1876268"/>
                  </a:lnTo>
                  <a:close/>
                  <a:moveTo>
                    <a:pt x="592410" y="1673091"/>
                  </a:moveTo>
                  <a:lnTo>
                    <a:pt x="789880" y="1876268"/>
                  </a:lnTo>
                  <a:lnTo>
                    <a:pt x="592410" y="2079444"/>
                  </a:lnTo>
                  <a:lnTo>
                    <a:pt x="394940" y="1876268"/>
                  </a:lnTo>
                  <a:close/>
                  <a:moveTo>
                    <a:pt x="197470" y="1673091"/>
                  </a:moveTo>
                  <a:lnTo>
                    <a:pt x="394940" y="1876268"/>
                  </a:lnTo>
                  <a:lnTo>
                    <a:pt x="197470" y="2079444"/>
                  </a:lnTo>
                  <a:lnTo>
                    <a:pt x="0" y="1876268"/>
                  </a:lnTo>
                  <a:close/>
                  <a:moveTo>
                    <a:pt x="4936758" y="1256368"/>
                  </a:moveTo>
                  <a:lnTo>
                    <a:pt x="5134228" y="1459545"/>
                  </a:lnTo>
                  <a:lnTo>
                    <a:pt x="4936758" y="1662721"/>
                  </a:lnTo>
                  <a:lnTo>
                    <a:pt x="4739288" y="1459545"/>
                  </a:lnTo>
                  <a:close/>
                  <a:moveTo>
                    <a:pt x="4541817" y="1256368"/>
                  </a:moveTo>
                  <a:lnTo>
                    <a:pt x="4739287" y="1459545"/>
                  </a:lnTo>
                  <a:lnTo>
                    <a:pt x="4541817" y="1662721"/>
                  </a:lnTo>
                  <a:lnTo>
                    <a:pt x="4344347" y="1459545"/>
                  </a:lnTo>
                  <a:close/>
                  <a:moveTo>
                    <a:pt x="4146876" y="1256368"/>
                  </a:moveTo>
                  <a:lnTo>
                    <a:pt x="4344346" y="1459545"/>
                  </a:lnTo>
                  <a:lnTo>
                    <a:pt x="4146876" y="1662721"/>
                  </a:lnTo>
                  <a:lnTo>
                    <a:pt x="3949406" y="1459545"/>
                  </a:lnTo>
                  <a:close/>
                  <a:moveTo>
                    <a:pt x="3751935" y="1256368"/>
                  </a:moveTo>
                  <a:lnTo>
                    <a:pt x="3949405" y="1459545"/>
                  </a:lnTo>
                  <a:lnTo>
                    <a:pt x="3751935" y="1662721"/>
                  </a:lnTo>
                  <a:lnTo>
                    <a:pt x="3554465" y="1459545"/>
                  </a:lnTo>
                  <a:close/>
                  <a:moveTo>
                    <a:pt x="3356995" y="1256368"/>
                  </a:moveTo>
                  <a:lnTo>
                    <a:pt x="3554465" y="1459545"/>
                  </a:lnTo>
                  <a:lnTo>
                    <a:pt x="3356995" y="1662721"/>
                  </a:lnTo>
                  <a:lnTo>
                    <a:pt x="3159525" y="1459545"/>
                  </a:lnTo>
                  <a:close/>
                  <a:moveTo>
                    <a:pt x="2962055" y="1256368"/>
                  </a:moveTo>
                  <a:lnTo>
                    <a:pt x="3159525" y="1459545"/>
                  </a:lnTo>
                  <a:lnTo>
                    <a:pt x="2962055" y="1662721"/>
                  </a:lnTo>
                  <a:lnTo>
                    <a:pt x="2764585" y="1459545"/>
                  </a:lnTo>
                  <a:close/>
                  <a:moveTo>
                    <a:pt x="2567113" y="1256368"/>
                  </a:moveTo>
                  <a:lnTo>
                    <a:pt x="2764583" y="1459545"/>
                  </a:lnTo>
                  <a:lnTo>
                    <a:pt x="2567113" y="1662721"/>
                  </a:lnTo>
                  <a:lnTo>
                    <a:pt x="2369643" y="1459545"/>
                  </a:lnTo>
                  <a:close/>
                  <a:moveTo>
                    <a:pt x="2172173" y="1256368"/>
                  </a:moveTo>
                  <a:lnTo>
                    <a:pt x="2369643" y="1459545"/>
                  </a:lnTo>
                  <a:lnTo>
                    <a:pt x="2172173" y="1662721"/>
                  </a:lnTo>
                  <a:lnTo>
                    <a:pt x="1974703" y="1459545"/>
                  </a:lnTo>
                  <a:close/>
                  <a:moveTo>
                    <a:pt x="1777233" y="1256368"/>
                  </a:moveTo>
                  <a:lnTo>
                    <a:pt x="1974703" y="1459545"/>
                  </a:lnTo>
                  <a:lnTo>
                    <a:pt x="1777233" y="1662721"/>
                  </a:lnTo>
                  <a:lnTo>
                    <a:pt x="1579763" y="1459545"/>
                  </a:lnTo>
                  <a:close/>
                  <a:moveTo>
                    <a:pt x="1382292" y="1256368"/>
                  </a:moveTo>
                  <a:lnTo>
                    <a:pt x="1579762" y="1459545"/>
                  </a:lnTo>
                  <a:lnTo>
                    <a:pt x="1382292" y="1662721"/>
                  </a:lnTo>
                  <a:lnTo>
                    <a:pt x="1184822" y="1459545"/>
                  </a:lnTo>
                  <a:close/>
                  <a:moveTo>
                    <a:pt x="987351" y="1256368"/>
                  </a:moveTo>
                  <a:lnTo>
                    <a:pt x="1184821" y="1459545"/>
                  </a:lnTo>
                  <a:lnTo>
                    <a:pt x="987351" y="1662721"/>
                  </a:lnTo>
                  <a:lnTo>
                    <a:pt x="789881" y="1459545"/>
                  </a:lnTo>
                  <a:close/>
                  <a:moveTo>
                    <a:pt x="592410" y="1256368"/>
                  </a:moveTo>
                  <a:lnTo>
                    <a:pt x="789880" y="1459545"/>
                  </a:lnTo>
                  <a:lnTo>
                    <a:pt x="592410" y="1662721"/>
                  </a:lnTo>
                  <a:lnTo>
                    <a:pt x="394940" y="1459545"/>
                  </a:lnTo>
                  <a:close/>
                  <a:moveTo>
                    <a:pt x="197470" y="1256368"/>
                  </a:moveTo>
                  <a:lnTo>
                    <a:pt x="394940" y="1459545"/>
                  </a:lnTo>
                  <a:lnTo>
                    <a:pt x="197470" y="1662721"/>
                  </a:lnTo>
                  <a:lnTo>
                    <a:pt x="0" y="1459545"/>
                  </a:lnTo>
                  <a:close/>
                  <a:moveTo>
                    <a:pt x="4936758" y="839766"/>
                  </a:moveTo>
                  <a:lnTo>
                    <a:pt x="5134228" y="1042943"/>
                  </a:lnTo>
                  <a:lnTo>
                    <a:pt x="4936758" y="1246119"/>
                  </a:lnTo>
                  <a:lnTo>
                    <a:pt x="4739288" y="1042943"/>
                  </a:lnTo>
                  <a:close/>
                  <a:moveTo>
                    <a:pt x="4541817" y="839766"/>
                  </a:moveTo>
                  <a:lnTo>
                    <a:pt x="4739287" y="1042943"/>
                  </a:lnTo>
                  <a:lnTo>
                    <a:pt x="4541817" y="1246119"/>
                  </a:lnTo>
                  <a:lnTo>
                    <a:pt x="4344347" y="1042943"/>
                  </a:lnTo>
                  <a:close/>
                  <a:moveTo>
                    <a:pt x="4146876" y="839766"/>
                  </a:moveTo>
                  <a:lnTo>
                    <a:pt x="4344346" y="1042943"/>
                  </a:lnTo>
                  <a:lnTo>
                    <a:pt x="4146876" y="1246119"/>
                  </a:lnTo>
                  <a:lnTo>
                    <a:pt x="3949406" y="1042943"/>
                  </a:lnTo>
                  <a:close/>
                  <a:moveTo>
                    <a:pt x="3751935" y="839766"/>
                  </a:moveTo>
                  <a:lnTo>
                    <a:pt x="3949405" y="1042943"/>
                  </a:lnTo>
                  <a:lnTo>
                    <a:pt x="3751935" y="1246119"/>
                  </a:lnTo>
                  <a:lnTo>
                    <a:pt x="3554465" y="1042943"/>
                  </a:lnTo>
                  <a:close/>
                  <a:moveTo>
                    <a:pt x="3356995" y="839766"/>
                  </a:moveTo>
                  <a:lnTo>
                    <a:pt x="3554465" y="1042943"/>
                  </a:lnTo>
                  <a:lnTo>
                    <a:pt x="3356995" y="1246119"/>
                  </a:lnTo>
                  <a:lnTo>
                    <a:pt x="3159525" y="1042943"/>
                  </a:lnTo>
                  <a:close/>
                  <a:moveTo>
                    <a:pt x="2962055" y="839766"/>
                  </a:moveTo>
                  <a:lnTo>
                    <a:pt x="3159525" y="1042943"/>
                  </a:lnTo>
                  <a:lnTo>
                    <a:pt x="2962055" y="1246119"/>
                  </a:lnTo>
                  <a:lnTo>
                    <a:pt x="2764585" y="1042943"/>
                  </a:lnTo>
                  <a:close/>
                  <a:moveTo>
                    <a:pt x="2567113" y="839766"/>
                  </a:moveTo>
                  <a:lnTo>
                    <a:pt x="2764583" y="1042943"/>
                  </a:lnTo>
                  <a:lnTo>
                    <a:pt x="2567113" y="1246119"/>
                  </a:lnTo>
                  <a:lnTo>
                    <a:pt x="2369643" y="1042943"/>
                  </a:lnTo>
                  <a:close/>
                  <a:moveTo>
                    <a:pt x="2172173" y="839766"/>
                  </a:moveTo>
                  <a:lnTo>
                    <a:pt x="2369643" y="1042943"/>
                  </a:lnTo>
                  <a:lnTo>
                    <a:pt x="2172173" y="1246119"/>
                  </a:lnTo>
                  <a:lnTo>
                    <a:pt x="1974703" y="1042943"/>
                  </a:lnTo>
                  <a:close/>
                  <a:moveTo>
                    <a:pt x="1777233" y="839766"/>
                  </a:moveTo>
                  <a:lnTo>
                    <a:pt x="1974703" y="1042943"/>
                  </a:lnTo>
                  <a:lnTo>
                    <a:pt x="1777233" y="1246119"/>
                  </a:lnTo>
                  <a:lnTo>
                    <a:pt x="1579763" y="1042943"/>
                  </a:lnTo>
                  <a:close/>
                  <a:moveTo>
                    <a:pt x="1382292" y="839766"/>
                  </a:moveTo>
                  <a:lnTo>
                    <a:pt x="1579762" y="1042943"/>
                  </a:lnTo>
                  <a:lnTo>
                    <a:pt x="1382292" y="1246119"/>
                  </a:lnTo>
                  <a:lnTo>
                    <a:pt x="1184822" y="1042943"/>
                  </a:lnTo>
                  <a:close/>
                  <a:moveTo>
                    <a:pt x="987351" y="839766"/>
                  </a:moveTo>
                  <a:lnTo>
                    <a:pt x="1184821" y="1042943"/>
                  </a:lnTo>
                  <a:lnTo>
                    <a:pt x="987351" y="1246119"/>
                  </a:lnTo>
                  <a:lnTo>
                    <a:pt x="789881" y="1042943"/>
                  </a:lnTo>
                  <a:close/>
                  <a:moveTo>
                    <a:pt x="592410" y="839766"/>
                  </a:moveTo>
                  <a:lnTo>
                    <a:pt x="789880" y="1042943"/>
                  </a:lnTo>
                  <a:lnTo>
                    <a:pt x="592410" y="1246119"/>
                  </a:lnTo>
                  <a:lnTo>
                    <a:pt x="394940" y="1042943"/>
                  </a:lnTo>
                  <a:close/>
                  <a:moveTo>
                    <a:pt x="197470" y="839766"/>
                  </a:moveTo>
                  <a:lnTo>
                    <a:pt x="394940" y="1042943"/>
                  </a:lnTo>
                  <a:lnTo>
                    <a:pt x="197470" y="1246119"/>
                  </a:lnTo>
                  <a:lnTo>
                    <a:pt x="0" y="1042943"/>
                  </a:lnTo>
                  <a:close/>
                  <a:moveTo>
                    <a:pt x="4936758" y="416603"/>
                  </a:moveTo>
                  <a:lnTo>
                    <a:pt x="5134228" y="619780"/>
                  </a:lnTo>
                  <a:lnTo>
                    <a:pt x="4936758" y="822956"/>
                  </a:lnTo>
                  <a:lnTo>
                    <a:pt x="4739288" y="619780"/>
                  </a:lnTo>
                  <a:close/>
                  <a:moveTo>
                    <a:pt x="4541817" y="416603"/>
                  </a:moveTo>
                  <a:lnTo>
                    <a:pt x="4739287" y="619780"/>
                  </a:lnTo>
                  <a:lnTo>
                    <a:pt x="4541817" y="822956"/>
                  </a:lnTo>
                  <a:lnTo>
                    <a:pt x="4344347" y="619780"/>
                  </a:lnTo>
                  <a:close/>
                  <a:moveTo>
                    <a:pt x="4146876" y="416603"/>
                  </a:moveTo>
                  <a:lnTo>
                    <a:pt x="4344346" y="619780"/>
                  </a:lnTo>
                  <a:lnTo>
                    <a:pt x="4146876" y="822956"/>
                  </a:lnTo>
                  <a:lnTo>
                    <a:pt x="3949406" y="619780"/>
                  </a:lnTo>
                  <a:close/>
                  <a:moveTo>
                    <a:pt x="3751935" y="416603"/>
                  </a:moveTo>
                  <a:lnTo>
                    <a:pt x="3949405" y="619780"/>
                  </a:lnTo>
                  <a:lnTo>
                    <a:pt x="3751935" y="822956"/>
                  </a:lnTo>
                  <a:lnTo>
                    <a:pt x="3554465" y="619780"/>
                  </a:lnTo>
                  <a:close/>
                  <a:moveTo>
                    <a:pt x="3356995" y="416603"/>
                  </a:moveTo>
                  <a:lnTo>
                    <a:pt x="3554465" y="619780"/>
                  </a:lnTo>
                  <a:lnTo>
                    <a:pt x="3356995" y="822956"/>
                  </a:lnTo>
                  <a:lnTo>
                    <a:pt x="3159525" y="619780"/>
                  </a:lnTo>
                  <a:close/>
                  <a:moveTo>
                    <a:pt x="2962055" y="416603"/>
                  </a:moveTo>
                  <a:lnTo>
                    <a:pt x="3159525" y="619780"/>
                  </a:lnTo>
                  <a:lnTo>
                    <a:pt x="2962055" y="822956"/>
                  </a:lnTo>
                  <a:lnTo>
                    <a:pt x="2764585" y="619780"/>
                  </a:lnTo>
                  <a:close/>
                  <a:moveTo>
                    <a:pt x="2567113" y="416603"/>
                  </a:moveTo>
                  <a:lnTo>
                    <a:pt x="2764583" y="619780"/>
                  </a:lnTo>
                  <a:lnTo>
                    <a:pt x="2567113" y="822956"/>
                  </a:lnTo>
                  <a:lnTo>
                    <a:pt x="2369643" y="619780"/>
                  </a:lnTo>
                  <a:close/>
                  <a:moveTo>
                    <a:pt x="2172173" y="416603"/>
                  </a:moveTo>
                  <a:lnTo>
                    <a:pt x="2369643" y="619780"/>
                  </a:lnTo>
                  <a:lnTo>
                    <a:pt x="2172173" y="822956"/>
                  </a:lnTo>
                  <a:lnTo>
                    <a:pt x="1974703" y="619780"/>
                  </a:lnTo>
                  <a:close/>
                  <a:moveTo>
                    <a:pt x="1777233" y="416603"/>
                  </a:moveTo>
                  <a:lnTo>
                    <a:pt x="1974703" y="619780"/>
                  </a:lnTo>
                  <a:lnTo>
                    <a:pt x="1777233" y="822956"/>
                  </a:lnTo>
                  <a:lnTo>
                    <a:pt x="1579763" y="619780"/>
                  </a:lnTo>
                  <a:close/>
                  <a:moveTo>
                    <a:pt x="1382292" y="416603"/>
                  </a:moveTo>
                  <a:lnTo>
                    <a:pt x="1579762" y="619780"/>
                  </a:lnTo>
                  <a:lnTo>
                    <a:pt x="1382292" y="822956"/>
                  </a:lnTo>
                  <a:lnTo>
                    <a:pt x="1184822" y="619780"/>
                  </a:lnTo>
                  <a:close/>
                  <a:moveTo>
                    <a:pt x="987351" y="416603"/>
                  </a:moveTo>
                  <a:lnTo>
                    <a:pt x="1184821" y="619780"/>
                  </a:lnTo>
                  <a:lnTo>
                    <a:pt x="987351" y="822956"/>
                  </a:lnTo>
                  <a:lnTo>
                    <a:pt x="789881" y="619780"/>
                  </a:lnTo>
                  <a:close/>
                  <a:moveTo>
                    <a:pt x="592410" y="416603"/>
                  </a:moveTo>
                  <a:lnTo>
                    <a:pt x="789880" y="619780"/>
                  </a:lnTo>
                  <a:lnTo>
                    <a:pt x="592410" y="822956"/>
                  </a:lnTo>
                  <a:lnTo>
                    <a:pt x="394940" y="619780"/>
                  </a:lnTo>
                  <a:close/>
                  <a:moveTo>
                    <a:pt x="197470" y="416603"/>
                  </a:moveTo>
                  <a:lnTo>
                    <a:pt x="394940" y="619780"/>
                  </a:lnTo>
                  <a:lnTo>
                    <a:pt x="197470" y="822956"/>
                  </a:lnTo>
                  <a:lnTo>
                    <a:pt x="0" y="619780"/>
                  </a:lnTo>
                  <a:close/>
                  <a:moveTo>
                    <a:pt x="4936758" y="0"/>
                  </a:moveTo>
                  <a:lnTo>
                    <a:pt x="5134228" y="203177"/>
                  </a:lnTo>
                  <a:lnTo>
                    <a:pt x="4936758" y="406353"/>
                  </a:lnTo>
                  <a:lnTo>
                    <a:pt x="4739288" y="203177"/>
                  </a:lnTo>
                  <a:close/>
                  <a:moveTo>
                    <a:pt x="4541817" y="0"/>
                  </a:moveTo>
                  <a:lnTo>
                    <a:pt x="4739287" y="203177"/>
                  </a:lnTo>
                  <a:lnTo>
                    <a:pt x="4541817" y="406353"/>
                  </a:lnTo>
                  <a:lnTo>
                    <a:pt x="4344347" y="203177"/>
                  </a:lnTo>
                  <a:close/>
                  <a:moveTo>
                    <a:pt x="4146876" y="0"/>
                  </a:moveTo>
                  <a:lnTo>
                    <a:pt x="4344346" y="203177"/>
                  </a:lnTo>
                  <a:lnTo>
                    <a:pt x="4146876" y="406353"/>
                  </a:lnTo>
                  <a:lnTo>
                    <a:pt x="3949406" y="203177"/>
                  </a:lnTo>
                  <a:close/>
                  <a:moveTo>
                    <a:pt x="3751935" y="0"/>
                  </a:moveTo>
                  <a:lnTo>
                    <a:pt x="3949405" y="203177"/>
                  </a:lnTo>
                  <a:lnTo>
                    <a:pt x="3751935" y="406353"/>
                  </a:lnTo>
                  <a:lnTo>
                    <a:pt x="3554465" y="203177"/>
                  </a:lnTo>
                  <a:close/>
                  <a:moveTo>
                    <a:pt x="3356995" y="0"/>
                  </a:moveTo>
                  <a:lnTo>
                    <a:pt x="3554465" y="203177"/>
                  </a:lnTo>
                  <a:lnTo>
                    <a:pt x="3356995" y="406353"/>
                  </a:lnTo>
                  <a:lnTo>
                    <a:pt x="3159525" y="203177"/>
                  </a:lnTo>
                  <a:close/>
                  <a:moveTo>
                    <a:pt x="2962055" y="0"/>
                  </a:moveTo>
                  <a:lnTo>
                    <a:pt x="3159525" y="203177"/>
                  </a:lnTo>
                  <a:lnTo>
                    <a:pt x="2962055" y="406353"/>
                  </a:lnTo>
                  <a:lnTo>
                    <a:pt x="2764585" y="203177"/>
                  </a:lnTo>
                  <a:close/>
                  <a:moveTo>
                    <a:pt x="2567113" y="0"/>
                  </a:moveTo>
                  <a:lnTo>
                    <a:pt x="2764583" y="203177"/>
                  </a:lnTo>
                  <a:lnTo>
                    <a:pt x="2567113" y="406353"/>
                  </a:lnTo>
                  <a:lnTo>
                    <a:pt x="2369643" y="203177"/>
                  </a:lnTo>
                  <a:close/>
                  <a:moveTo>
                    <a:pt x="2172173" y="0"/>
                  </a:moveTo>
                  <a:lnTo>
                    <a:pt x="2369643" y="203177"/>
                  </a:lnTo>
                  <a:lnTo>
                    <a:pt x="2172173" y="406353"/>
                  </a:lnTo>
                  <a:lnTo>
                    <a:pt x="1974703" y="203177"/>
                  </a:lnTo>
                  <a:close/>
                  <a:moveTo>
                    <a:pt x="1777233" y="0"/>
                  </a:moveTo>
                  <a:lnTo>
                    <a:pt x="1974703" y="203177"/>
                  </a:lnTo>
                  <a:lnTo>
                    <a:pt x="1777233" y="406353"/>
                  </a:lnTo>
                  <a:lnTo>
                    <a:pt x="1579763" y="203177"/>
                  </a:lnTo>
                  <a:close/>
                  <a:moveTo>
                    <a:pt x="1382292" y="0"/>
                  </a:moveTo>
                  <a:lnTo>
                    <a:pt x="1579762" y="203177"/>
                  </a:lnTo>
                  <a:lnTo>
                    <a:pt x="1382292" y="406353"/>
                  </a:lnTo>
                  <a:lnTo>
                    <a:pt x="1184822" y="203177"/>
                  </a:lnTo>
                  <a:close/>
                  <a:moveTo>
                    <a:pt x="987351" y="0"/>
                  </a:moveTo>
                  <a:lnTo>
                    <a:pt x="1184821" y="203177"/>
                  </a:lnTo>
                  <a:lnTo>
                    <a:pt x="987351" y="406353"/>
                  </a:lnTo>
                  <a:lnTo>
                    <a:pt x="789881" y="203177"/>
                  </a:lnTo>
                  <a:close/>
                  <a:moveTo>
                    <a:pt x="592410" y="0"/>
                  </a:moveTo>
                  <a:lnTo>
                    <a:pt x="789880" y="203177"/>
                  </a:lnTo>
                  <a:lnTo>
                    <a:pt x="592410" y="406353"/>
                  </a:lnTo>
                  <a:lnTo>
                    <a:pt x="394940" y="203177"/>
                  </a:lnTo>
                  <a:close/>
                  <a:moveTo>
                    <a:pt x="197470" y="0"/>
                  </a:moveTo>
                  <a:lnTo>
                    <a:pt x="394940" y="203177"/>
                  </a:lnTo>
                  <a:lnTo>
                    <a:pt x="197470" y="406353"/>
                  </a:lnTo>
                  <a:lnTo>
                    <a:pt x="0" y="20317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/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F967487A-5D38-4B60-9EA9-D7111E68AF57}"/>
                </a:ext>
              </a:extLst>
            </p:cNvPr>
            <p:cNvSpPr txBox="1"/>
            <p:nvPr/>
          </p:nvSpPr>
          <p:spPr>
            <a:xfrm>
              <a:off x="3570287" y="1793113"/>
              <a:ext cx="5051426" cy="1077218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AE" sz="32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هي الثقافة التي ينتمي إليها الشخص</a:t>
              </a:r>
              <a:endParaRPr lang="ar-JO" sz="32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 rtl="1"/>
              <a:endParaRPr lang="ar-JO" sz="32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0" name="خطأ">
            <a:extLst>
              <a:ext uri="{FF2B5EF4-FFF2-40B4-BE49-F238E27FC236}">
                <a16:creationId xmlns:a16="http://schemas.microsoft.com/office/drawing/2014/main" id="{8CC1FB7C-CEDC-435F-BE56-EC1237F0D654}"/>
              </a:ext>
            </a:extLst>
          </p:cNvPr>
          <p:cNvGrpSpPr/>
          <p:nvPr/>
        </p:nvGrpSpPr>
        <p:grpSpPr>
          <a:xfrm>
            <a:off x="6264967" y="3938592"/>
            <a:ext cx="4590288" cy="707886"/>
            <a:chOff x="6264967" y="3963694"/>
            <a:chExt cx="4590288" cy="70788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C8AA28F-AC3D-45F1-BF01-3CDAE0E9A1F0}"/>
                </a:ext>
              </a:extLst>
            </p:cNvPr>
            <p:cNvSpPr/>
            <p:nvPr/>
          </p:nvSpPr>
          <p:spPr>
            <a:xfrm>
              <a:off x="6264967" y="4050939"/>
              <a:ext cx="4590288" cy="533399"/>
            </a:xfrm>
            <a:custGeom>
              <a:avLst/>
              <a:gdLst>
                <a:gd name="connsiteX0" fmla="*/ 149864 w 4590288"/>
                <a:gd name="connsiteY0" fmla="*/ 0 h 533399"/>
                <a:gd name="connsiteX1" fmla="*/ 4440424 w 4590288"/>
                <a:gd name="connsiteY1" fmla="*/ 0 h 533399"/>
                <a:gd name="connsiteX2" fmla="*/ 4590288 w 4590288"/>
                <a:gd name="connsiteY2" fmla="*/ 149864 h 533399"/>
                <a:gd name="connsiteX3" fmla="*/ 4590288 w 4590288"/>
                <a:gd name="connsiteY3" fmla="*/ 383535 h 533399"/>
                <a:gd name="connsiteX4" fmla="*/ 4440424 w 4590288"/>
                <a:gd name="connsiteY4" fmla="*/ 533399 h 533399"/>
                <a:gd name="connsiteX5" fmla="*/ 149864 w 4590288"/>
                <a:gd name="connsiteY5" fmla="*/ 533399 h 533399"/>
                <a:gd name="connsiteX6" fmla="*/ 0 w 4590288"/>
                <a:gd name="connsiteY6" fmla="*/ 383535 h 533399"/>
                <a:gd name="connsiteX7" fmla="*/ 0 w 4590288"/>
                <a:gd name="connsiteY7" fmla="*/ 149864 h 533399"/>
                <a:gd name="connsiteX8" fmla="*/ 149864 w 4590288"/>
                <a:gd name="connsiteY8" fmla="*/ 0 h 533399"/>
                <a:gd name="connsiteX9" fmla="*/ 189720 w 4590288"/>
                <a:gd name="connsiteY9" fmla="*/ 70103 h 533399"/>
                <a:gd name="connsiteX10" fmla="*/ 79248 w 4590288"/>
                <a:gd name="connsiteY10" fmla="*/ 180575 h 533399"/>
                <a:gd name="connsiteX11" fmla="*/ 79248 w 4590288"/>
                <a:gd name="connsiteY11" fmla="*/ 352825 h 533399"/>
                <a:gd name="connsiteX12" fmla="*/ 189720 w 4590288"/>
                <a:gd name="connsiteY12" fmla="*/ 463297 h 533399"/>
                <a:gd name="connsiteX13" fmla="*/ 4400568 w 4590288"/>
                <a:gd name="connsiteY13" fmla="*/ 463297 h 533399"/>
                <a:gd name="connsiteX14" fmla="*/ 4511040 w 4590288"/>
                <a:gd name="connsiteY14" fmla="*/ 352825 h 533399"/>
                <a:gd name="connsiteX15" fmla="*/ 4511040 w 4590288"/>
                <a:gd name="connsiteY15" fmla="*/ 180575 h 533399"/>
                <a:gd name="connsiteX16" fmla="*/ 4400568 w 4590288"/>
                <a:gd name="connsiteY16" fmla="*/ 70103 h 533399"/>
                <a:gd name="connsiteX17" fmla="*/ 189720 w 4590288"/>
                <a:gd name="connsiteY17" fmla="*/ 70103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90288" h="533399">
                  <a:moveTo>
                    <a:pt x="149864" y="0"/>
                  </a:moveTo>
                  <a:lnTo>
                    <a:pt x="4440424" y="0"/>
                  </a:lnTo>
                  <a:cubicBezTo>
                    <a:pt x="4523192" y="0"/>
                    <a:pt x="4590288" y="67096"/>
                    <a:pt x="4590288" y="149864"/>
                  </a:cubicBezTo>
                  <a:lnTo>
                    <a:pt x="4590288" y="383535"/>
                  </a:lnTo>
                  <a:cubicBezTo>
                    <a:pt x="4590288" y="466303"/>
                    <a:pt x="4523192" y="533399"/>
                    <a:pt x="4440424" y="533399"/>
                  </a:cubicBezTo>
                  <a:lnTo>
                    <a:pt x="149864" y="533399"/>
                  </a:lnTo>
                  <a:cubicBezTo>
                    <a:pt x="67096" y="533399"/>
                    <a:pt x="0" y="466303"/>
                    <a:pt x="0" y="383535"/>
                  </a:cubicBezTo>
                  <a:lnTo>
                    <a:pt x="0" y="149864"/>
                  </a:lnTo>
                  <a:cubicBezTo>
                    <a:pt x="0" y="67096"/>
                    <a:pt x="67096" y="0"/>
                    <a:pt x="149864" y="0"/>
                  </a:cubicBezTo>
                  <a:close/>
                  <a:moveTo>
                    <a:pt x="189720" y="70103"/>
                  </a:moveTo>
                  <a:cubicBezTo>
                    <a:pt x="128708" y="70103"/>
                    <a:pt x="79248" y="119563"/>
                    <a:pt x="79248" y="180575"/>
                  </a:cubicBezTo>
                  <a:lnTo>
                    <a:pt x="79248" y="352825"/>
                  </a:lnTo>
                  <a:cubicBezTo>
                    <a:pt x="79248" y="413837"/>
                    <a:pt x="128708" y="463297"/>
                    <a:pt x="189720" y="463297"/>
                  </a:cubicBezTo>
                  <a:lnTo>
                    <a:pt x="4400568" y="463297"/>
                  </a:lnTo>
                  <a:cubicBezTo>
                    <a:pt x="4461580" y="463297"/>
                    <a:pt x="4511040" y="413837"/>
                    <a:pt x="4511040" y="352825"/>
                  </a:cubicBezTo>
                  <a:lnTo>
                    <a:pt x="4511040" y="180575"/>
                  </a:lnTo>
                  <a:cubicBezTo>
                    <a:pt x="4511040" y="119563"/>
                    <a:pt x="4461580" y="70103"/>
                    <a:pt x="4400568" y="70103"/>
                  </a:cubicBezTo>
                  <a:lnTo>
                    <a:pt x="189720" y="7010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4000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D0D42EA6-444D-43AA-9CBF-68DDCC8BD8C3}"/>
                </a:ext>
              </a:extLst>
            </p:cNvPr>
            <p:cNvSpPr/>
            <p:nvPr/>
          </p:nvSpPr>
          <p:spPr>
            <a:xfrm>
              <a:off x="6345614" y="4139637"/>
              <a:ext cx="4424105" cy="368543"/>
            </a:xfrm>
            <a:custGeom>
              <a:avLst/>
              <a:gdLst>
                <a:gd name="connsiteX0" fmla="*/ 2212052 w 4424105"/>
                <a:gd name="connsiteY0" fmla="*/ 94983 h 368543"/>
                <a:gd name="connsiteX1" fmla="*/ 2115130 w 4424105"/>
                <a:gd name="connsiteY1" fmla="*/ 184272 h 368543"/>
                <a:gd name="connsiteX2" fmla="*/ 2212052 w 4424105"/>
                <a:gd name="connsiteY2" fmla="*/ 273560 h 368543"/>
                <a:gd name="connsiteX3" fmla="*/ 2308974 w 4424105"/>
                <a:gd name="connsiteY3" fmla="*/ 184272 h 368543"/>
                <a:gd name="connsiteX4" fmla="*/ 3820151 w 4424105"/>
                <a:gd name="connsiteY4" fmla="*/ 92731 h 368543"/>
                <a:gd name="connsiteX5" fmla="*/ 3720785 w 4424105"/>
                <a:gd name="connsiteY5" fmla="*/ 184272 h 368543"/>
                <a:gd name="connsiteX6" fmla="*/ 3820151 w 4424105"/>
                <a:gd name="connsiteY6" fmla="*/ 275812 h 368543"/>
                <a:gd name="connsiteX7" fmla="*/ 3919517 w 4424105"/>
                <a:gd name="connsiteY7" fmla="*/ 184272 h 368543"/>
                <a:gd name="connsiteX8" fmla="*/ 3216197 w 4424105"/>
                <a:gd name="connsiteY8" fmla="*/ 92731 h 368543"/>
                <a:gd name="connsiteX9" fmla="*/ 3116831 w 4424105"/>
                <a:gd name="connsiteY9" fmla="*/ 184272 h 368543"/>
                <a:gd name="connsiteX10" fmla="*/ 3216197 w 4424105"/>
                <a:gd name="connsiteY10" fmla="*/ 275812 h 368543"/>
                <a:gd name="connsiteX11" fmla="*/ 3315563 w 4424105"/>
                <a:gd name="connsiteY11" fmla="*/ 184272 h 368543"/>
                <a:gd name="connsiteX12" fmla="*/ 1610543 w 4424105"/>
                <a:gd name="connsiteY12" fmla="*/ 92731 h 368543"/>
                <a:gd name="connsiteX13" fmla="*/ 1511177 w 4424105"/>
                <a:gd name="connsiteY13" fmla="*/ 184272 h 368543"/>
                <a:gd name="connsiteX14" fmla="*/ 1610543 w 4424105"/>
                <a:gd name="connsiteY14" fmla="*/ 275812 h 368543"/>
                <a:gd name="connsiteX15" fmla="*/ 1709910 w 4424105"/>
                <a:gd name="connsiteY15" fmla="*/ 184272 h 368543"/>
                <a:gd name="connsiteX16" fmla="*/ 1006589 w 4424105"/>
                <a:gd name="connsiteY16" fmla="*/ 92731 h 368543"/>
                <a:gd name="connsiteX17" fmla="*/ 907223 w 4424105"/>
                <a:gd name="connsiteY17" fmla="*/ 184272 h 368543"/>
                <a:gd name="connsiteX18" fmla="*/ 1006589 w 4424105"/>
                <a:gd name="connsiteY18" fmla="*/ 275812 h 368543"/>
                <a:gd name="connsiteX19" fmla="*/ 1105956 w 4424105"/>
                <a:gd name="connsiteY19" fmla="*/ 184272 h 368543"/>
                <a:gd name="connsiteX20" fmla="*/ 4323446 w 4424105"/>
                <a:gd name="connsiteY20" fmla="*/ 0 h 368543"/>
                <a:gd name="connsiteX21" fmla="*/ 4424105 w 4424105"/>
                <a:gd name="connsiteY21" fmla="*/ 92731 h 368543"/>
                <a:gd name="connsiteX22" fmla="*/ 4324739 w 4424105"/>
                <a:gd name="connsiteY22" fmla="*/ 184272 h 368543"/>
                <a:gd name="connsiteX23" fmla="*/ 4424105 w 4424105"/>
                <a:gd name="connsiteY23" fmla="*/ 275812 h 368543"/>
                <a:gd name="connsiteX24" fmla="*/ 4323446 w 4424105"/>
                <a:gd name="connsiteY24" fmla="*/ 368543 h 368543"/>
                <a:gd name="connsiteX25" fmla="*/ 4222787 w 4424105"/>
                <a:gd name="connsiteY25" fmla="*/ 275812 h 368543"/>
                <a:gd name="connsiteX26" fmla="*/ 4322154 w 4424105"/>
                <a:gd name="connsiteY26" fmla="*/ 184272 h 368543"/>
                <a:gd name="connsiteX27" fmla="*/ 4222787 w 4424105"/>
                <a:gd name="connsiteY27" fmla="*/ 92731 h 368543"/>
                <a:gd name="connsiteX28" fmla="*/ 4122128 w 4424105"/>
                <a:gd name="connsiteY28" fmla="*/ 0 h 368543"/>
                <a:gd name="connsiteX29" fmla="*/ 4222787 w 4424105"/>
                <a:gd name="connsiteY29" fmla="*/ 92731 h 368543"/>
                <a:gd name="connsiteX30" fmla="*/ 4123420 w 4424105"/>
                <a:gd name="connsiteY30" fmla="*/ 184272 h 368543"/>
                <a:gd name="connsiteX31" fmla="*/ 4222787 w 4424105"/>
                <a:gd name="connsiteY31" fmla="*/ 275812 h 368543"/>
                <a:gd name="connsiteX32" fmla="*/ 4122128 w 4424105"/>
                <a:gd name="connsiteY32" fmla="*/ 368543 h 368543"/>
                <a:gd name="connsiteX33" fmla="*/ 4021469 w 4424105"/>
                <a:gd name="connsiteY33" fmla="*/ 275812 h 368543"/>
                <a:gd name="connsiteX34" fmla="*/ 4120835 w 4424105"/>
                <a:gd name="connsiteY34" fmla="*/ 184272 h 368543"/>
                <a:gd name="connsiteX35" fmla="*/ 4021469 w 4424105"/>
                <a:gd name="connsiteY35" fmla="*/ 92731 h 368543"/>
                <a:gd name="connsiteX36" fmla="*/ 3719493 w 4424105"/>
                <a:gd name="connsiteY36" fmla="*/ 0 h 368543"/>
                <a:gd name="connsiteX37" fmla="*/ 3820151 w 4424105"/>
                <a:gd name="connsiteY37" fmla="*/ 92730 h 368543"/>
                <a:gd name="connsiteX38" fmla="*/ 3920810 w 4424105"/>
                <a:gd name="connsiteY38" fmla="*/ 0 h 368543"/>
                <a:gd name="connsiteX39" fmla="*/ 4021469 w 4424105"/>
                <a:gd name="connsiteY39" fmla="*/ 92731 h 368543"/>
                <a:gd name="connsiteX40" fmla="*/ 3922102 w 4424105"/>
                <a:gd name="connsiteY40" fmla="*/ 184272 h 368543"/>
                <a:gd name="connsiteX41" fmla="*/ 4021469 w 4424105"/>
                <a:gd name="connsiteY41" fmla="*/ 275812 h 368543"/>
                <a:gd name="connsiteX42" fmla="*/ 3920810 w 4424105"/>
                <a:gd name="connsiteY42" fmla="*/ 368543 h 368543"/>
                <a:gd name="connsiteX43" fmla="*/ 3820151 w 4424105"/>
                <a:gd name="connsiteY43" fmla="*/ 275813 h 368543"/>
                <a:gd name="connsiteX44" fmla="*/ 3719493 w 4424105"/>
                <a:gd name="connsiteY44" fmla="*/ 368543 h 368543"/>
                <a:gd name="connsiteX45" fmla="*/ 3618834 w 4424105"/>
                <a:gd name="connsiteY45" fmla="*/ 275812 h 368543"/>
                <a:gd name="connsiteX46" fmla="*/ 3718200 w 4424105"/>
                <a:gd name="connsiteY46" fmla="*/ 184272 h 368543"/>
                <a:gd name="connsiteX47" fmla="*/ 3618834 w 4424105"/>
                <a:gd name="connsiteY47" fmla="*/ 92731 h 368543"/>
                <a:gd name="connsiteX48" fmla="*/ 3518175 w 4424105"/>
                <a:gd name="connsiteY48" fmla="*/ 0 h 368543"/>
                <a:gd name="connsiteX49" fmla="*/ 3618834 w 4424105"/>
                <a:gd name="connsiteY49" fmla="*/ 92731 h 368543"/>
                <a:gd name="connsiteX50" fmla="*/ 3519467 w 4424105"/>
                <a:gd name="connsiteY50" fmla="*/ 184272 h 368543"/>
                <a:gd name="connsiteX51" fmla="*/ 3618834 w 4424105"/>
                <a:gd name="connsiteY51" fmla="*/ 275812 h 368543"/>
                <a:gd name="connsiteX52" fmla="*/ 3518175 w 4424105"/>
                <a:gd name="connsiteY52" fmla="*/ 368543 h 368543"/>
                <a:gd name="connsiteX53" fmla="*/ 3417516 w 4424105"/>
                <a:gd name="connsiteY53" fmla="*/ 275812 h 368543"/>
                <a:gd name="connsiteX54" fmla="*/ 3516882 w 4424105"/>
                <a:gd name="connsiteY54" fmla="*/ 184272 h 368543"/>
                <a:gd name="connsiteX55" fmla="*/ 3417516 w 4424105"/>
                <a:gd name="connsiteY55" fmla="*/ 92731 h 368543"/>
                <a:gd name="connsiteX56" fmla="*/ 3115539 w 4424105"/>
                <a:gd name="connsiteY56" fmla="*/ 0 h 368543"/>
                <a:gd name="connsiteX57" fmla="*/ 3216197 w 4424105"/>
                <a:gd name="connsiteY57" fmla="*/ 92730 h 368543"/>
                <a:gd name="connsiteX58" fmla="*/ 3316856 w 4424105"/>
                <a:gd name="connsiteY58" fmla="*/ 0 h 368543"/>
                <a:gd name="connsiteX59" fmla="*/ 3417515 w 4424105"/>
                <a:gd name="connsiteY59" fmla="*/ 92731 h 368543"/>
                <a:gd name="connsiteX60" fmla="*/ 3318148 w 4424105"/>
                <a:gd name="connsiteY60" fmla="*/ 184272 h 368543"/>
                <a:gd name="connsiteX61" fmla="*/ 3417515 w 4424105"/>
                <a:gd name="connsiteY61" fmla="*/ 275812 h 368543"/>
                <a:gd name="connsiteX62" fmla="*/ 3316856 w 4424105"/>
                <a:gd name="connsiteY62" fmla="*/ 368543 h 368543"/>
                <a:gd name="connsiteX63" fmla="*/ 3216197 w 4424105"/>
                <a:gd name="connsiteY63" fmla="*/ 275813 h 368543"/>
                <a:gd name="connsiteX64" fmla="*/ 3115539 w 4424105"/>
                <a:gd name="connsiteY64" fmla="*/ 368543 h 368543"/>
                <a:gd name="connsiteX65" fmla="*/ 3014880 w 4424105"/>
                <a:gd name="connsiteY65" fmla="*/ 275812 h 368543"/>
                <a:gd name="connsiteX66" fmla="*/ 3114246 w 4424105"/>
                <a:gd name="connsiteY66" fmla="*/ 184272 h 368543"/>
                <a:gd name="connsiteX67" fmla="*/ 3014880 w 4424105"/>
                <a:gd name="connsiteY67" fmla="*/ 92731 h 368543"/>
                <a:gd name="connsiteX68" fmla="*/ 2914221 w 4424105"/>
                <a:gd name="connsiteY68" fmla="*/ 0 h 368543"/>
                <a:gd name="connsiteX69" fmla="*/ 3014880 w 4424105"/>
                <a:gd name="connsiteY69" fmla="*/ 92731 h 368543"/>
                <a:gd name="connsiteX70" fmla="*/ 2915513 w 4424105"/>
                <a:gd name="connsiteY70" fmla="*/ 184272 h 368543"/>
                <a:gd name="connsiteX71" fmla="*/ 3014880 w 4424105"/>
                <a:gd name="connsiteY71" fmla="*/ 275812 h 368543"/>
                <a:gd name="connsiteX72" fmla="*/ 2914221 w 4424105"/>
                <a:gd name="connsiteY72" fmla="*/ 368543 h 368543"/>
                <a:gd name="connsiteX73" fmla="*/ 2813562 w 4424105"/>
                <a:gd name="connsiteY73" fmla="*/ 275812 h 368543"/>
                <a:gd name="connsiteX74" fmla="*/ 2912928 w 4424105"/>
                <a:gd name="connsiteY74" fmla="*/ 184272 h 368543"/>
                <a:gd name="connsiteX75" fmla="*/ 2813562 w 4424105"/>
                <a:gd name="connsiteY75" fmla="*/ 92731 h 368543"/>
                <a:gd name="connsiteX76" fmla="*/ 2712903 w 4424105"/>
                <a:gd name="connsiteY76" fmla="*/ 0 h 368543"/>
                <a:gd name="connsiteX77" fmla="*/ 2813562 w 4424105"/>
                <a:gd name="connsiteY77" fmla="*/ 92731 h 368543"/>
                <a:gd name="connsiteX78" fmla="*/ 2714195 w 4424105"/>
                <a:gd name="connsiteY78" fmla="*/ 184272 h 368543"/>
                <a:gd name="connsiteX79" fmla="*/ 2813562 w 4424105"/>
                <a:gd name="connsiteY79" fmla="*/ 275812 h 368543"/>
                <a:gd name="connsiteX80" fmla="*/ 2712903 w 4424105"/>
                <a:gd name="connsiteY80" fmla="*/ 368543 h 368543"/>
                <a:gd name="connsiteX81" fmla="*/ 2612244 w 4424105"/>
                <a:gd name="connsiteY81" fmla="*/ 275812 h 368543"/>
                <a:gd name="connsiteX82" fmla="*/ 2711610 w 4424105"/>
                <a:gd name="connsiteY82" fmla="*/ 184272 h 368543"/>
                <a:gd name="connsiteX83" fmla="*/ 2612244 w 4424105"/>
                <a:gd name="connsiteY83" fmla="*/ 92731 h 368543"/>
                <a:gd name="connsiteX84" fmla="*/ 2511585 w 4424105"/>
                <a:gd name="connsiteY84" fmla="*/ 0 h 368543"/>
                <a:gd name="connsiteX85" fmla="*/ 2612244 w 4424105"/>
                <a:gd name="connsiteY85" fmla="*/ 92731 h 368543"/>
                <a:gd name="connsiteX86" fmla="*/ 2512877 w 4424105"/>
                <a:gd name="connsiteY86" fmla="*/ 184272 h 368543"/>
                <a:gd name="connsiteX87" fmla="*/ 2612244 w 4424105"/>
                <a:gd name="connsiteY87" fmla="*/ 275812 h 368543"/>
                <a:gd name="connsiteX88" fmla="*/ 2511585 w 4424105"/>
                <a:gd name="connsiteY88" fmla="*/ 368543 h 368543"/>
                <a:gd name="connsiteX89" fmla="*/ 2410926 w 4424105"/>
                <a:gd name="connsiteY89" fmla="*/ 275812 h 368543"/>
                <a:gd name="connsiteX90" fmla="*/ 2510292 w 4424105"/>
                <a:gd name="connsiteY90" fmla="*/ 184272 h 368543"/>
                <a:gd name="connsiteX91" fmla="*/ 2410926 w 4424105"/>
                <a:gd name="connsiteY91" fmla="*/ 92731 h 368543"/>
                <a:gd name="connsiteX92" fmla="*/ 2113838 w 4424105"/>
                <a:gd name="connsiteY92" fmla="*/ 0 h 368543"/>
                <a:gd name="connsiteX93" fmla="*/ 2212052 w 4424105"/>
                <a:gd name="connsiteY93" fmla="*/ 90479 h 368543"/>
                <a:gd name="connsiteX94" fmla="*/ 2310267 w 4424105"/>
                <a:gd name="connsiteY94" fmla="*/ 0 h 368543"/>
                <a:gd name="connsiteX95" fmla="*/ 2410926 w 4424105"/>
                <a:gd name="connsiteY95" fmla="*/ 92731 h 368543"/>
                <a:gd name="connsiteX96" fmla="*/ 2311559 w 4424105"/>
                <a:gd name="connsiteY96" fmla="*/ 184272 h 368543"/>
                <a:gd name="connsiteX97" fmla="*/ 2410926 w 4424105"/>
                <a:gd name="connsiteY97" fmla="*/ 275812 h 368543"/>
                <a:gd name="connsiteX98" fmla="*/ 2310267 w 4424105"/>
                <a:gd name="connsiteY98" fmla="*/ 368543 h 368543"/>
                <a:gd name="connsiteX99" fmla="*/ 2212052 w 4424105"/>
                <a:gd name="connsiteY99" fmla="*/ 278064 h 368543"/>
                <a:gd name="connsiteX100" fmla="*/ 2113838 w 4424105"/>
                <a:gd name="connsiteY100" fmla="*/ 368543 h 368543"/>
                <a:gd name="connsiteX101" fmla="*/ 2013179 w 4424105"/>
                <a:gd name="connsiteY101" fmla="*/ 275812 h 368543"/>
                <a:gd name="connsiteX102" fmla="*/ 2112546 w 4424105"/>
                <a:gd name="connsiteY102" fmla="*/ 184272 h 368543"/>
                <a:gd name="connsiteX103" fmla="*/ 2013179 w 4424105"/>
                <a:gd name="connsiteY103" fmla="*/ 92731 h 368543"/>
                <a:gd name="connsiteX104" fmla="*/ 1912520 w 4424105"/>
                <a:gd name="connsiteY104" fmla="*/ 0 h 368543"/>
                <a:gd name="connsiteX105" fmla="*/ 2013179 w 4424105"/>
                <a:gd name="connsiteY105" fmla="*/ 92731 h 368543"/>
                <a:gd name="connsiteX106" fmla="*/ 1913812 w 4424105"/>
                <a:gd name="connsiteY106" fmla="*/ 184272 h 368543"/>
                <a:gd name="connsiteX107" fmla="*/ 2013179 w 4424105"/>
                <a:gd name="connsiteY107" fmla="*/ 275812 h 368543"/>
                <a:gd name="connsiteX108" fmla="*/ 1912520 w 4424105"/>
                <a:gd name="connsiteY108" fmla="*/ 368543 h 368543"/>
                <a:gd name="connsiteX109" fmla="*/ 1811861 w 4424105"/>
                <a:gd name="connsiteY109" fmla="*/ 275812 h 368543"/>
                <a:gd name="connsiteX110" fmla="*/ 1911228 w 4424105"/>
                <a:gd name="connsiteY110" fmla="*/ 184272 h 368543"/>
                <a:gd name="connsiteX111" fmla="*/ 1811861 w 4424105"/>
                <a:gd name="connsiteY111" fmla="*/ 92731 h 368543"/>
                <a:gd name="connsiteX112" fmla="*/ 1509885 w 4424105"/>
                <a:gd name="connsiteY112" fmla="*/ 0 h 368543"/>
                <a:gd name="connsiteX113" fmla="*/ 1610543 w 4424105"/>
                <a:gd name="connsiteY113" fmla="*/ 92730 h 368543"/>
                <a:gd name="connsiteX114" fmla="*/ 1711202 w 4424105"/>
                <a:gd name="connsiteY114" fmla="*/ 0 h 368543"/>
                <a:gd name="connsiteX115" fmla="*/ 1811861 w 4424105"/>
                <a:gd name="connsiteY115" fmla="*/ 92731 h 368543"/>
                <a:gd name="connsiteX116" fmla="*/ 1712494 w 4424105"/>
                <a:gd name="connsiteY116" fmla="*/ 184272 h 368543"/>
                <a:gd name="connsiteX117" fmla="*/ 1811861 w 4424105"/>
                <a:gd name="connsiteY117" fmla="*/ 275812 h 368543"/>
                <a:gd name="connsiteX118" fmla="*/ 1711202 w 4424105"/>
                <a:gd name="connsiteY118" fmla="*/ 368543 h 368543"/>
                <a:gd name="connsiteX119" fmla="*/ 1610543 w 4424105"/>
                <a:gd name="connsiteY119" fmla="*/ 275813 h 368543"/>
                <a:gd name="connsiteX120" fmla="*/ 1509885 w 4424105"/>
                <a:gd name="connsiteY120" fmla="*/ 368543 h 368543"/>
                <a:gd name="connsiteX121" fmla="*/ 1409226 w 4424105"/>
                <a:gd name="connsiteY121" fmla="*/ 275812 h 368543"/>
                <a:gd name="connsiteX122" fmla="*/ 1508593 w 4424105"/>
                <a:gd name="connsiteY122" fmla="*/ 184272 h 368543"/>
                <a:gd name="connsiteX123" fmla="*/ 1409226 w 4424105"/>
                <a:gd name="connsiteY123" fmla="*/ 92731 h 368543"/>
                <a:gd name="connsiteX124" fmla="*/ 1308567 w 4424105"/>
                <a:gd name="connsiteY124" fmla="*/ 0 h 368543"/>
                <a:gd name="connsiteX125" fmla="*/ 1409226 w 4424105"/>
                <a:gd name="connsiteY125" fmla="*/ 92731 h 368543"/>
                <a:gd name="connsiteX126" fmla="*/ 1309859 w 4424105"/>
                <a:gd name="connsiteY126" fmla="*/ 184272 h 368543"/>
                <a:gd name="connsiteX127" fmla="*/ 1409226 w 4424105"/>
                <a:gd name="connsiteY127" fmla="*/ 275812 h 368543"/>
                <a:gd name="connsiteX128" fmla="*/ 1308567 w 4424105"/>
                <a:gd name="connsiteY128" fmla="*/ 368543 h 368543"/>
                <a:gd name="connsiteX129" fmla="*/ 1207908 w 4424105"/>
                <a:gd name="connsiteY129" fmla="*/ 275812 h 368543"/>
                <a:gd name="connsiteX130" fmla="*/ 1307275 w 4424105"/>
                <a:gd name="connsiteY130" fmla="*/ 184272 h 368543"/>
                <a:gd name="connsiteX131" fmla="*/ 1207908 w 4424105"/>
                <a:gd name="connsiteY131" fmla="*/ 92731 h 368543"/>
                <a:gd name="connsiteX132" fmla="*/ 905931 w 4424105"/>
                <a:gd name="connsiteY132" fmla="*/ 0 h 368543"/>
                <a:gd name="connsiteX133" fmla="*/ 1006589 w 4424105"/>
                <a:gd name="connsiteY133" fmla="*/ 92730 h 368543"/>
                <a:gd name="connsiteX134" fmla="*/ 1107248 w 4424105"/>
                <a:gd name="connsiteY134" fmla="*/ 0 h 368543"/>
                <a:gd name="connsiteX135" fmla="*/ 1207907 w 4424105"/>
                <a:gd name="connsiteY135" fmla="*/ 92731 h 368543"/>
                <a:gd name="connsiteX136" fmla="*/ 1108540 w 4424105"/>
                <a:gd name="connsiteY136" fmla="*/ 184272 h 368543"/>
                <a:gd name="connsiteX137" fmla="*/ 1207907 w 4424105"/>
                <a:gd name="connsiteY137" fmla="*/ 275812 h 368543"/>
                <a:gd name="connsiteX138" fmla="*/ 1107248 w 4424105"/>
                <a:gd name="connsiteY138" fmla="*/ 368543 h 368543"/>
                <a:gd name="connsiteX139" fmla="*/ 1006589 w 4424105"/>
                <a:gd name="connsiteY139" fmla="*/ 275813 h 368543"/>
                <a:gd name="connsiteX140" fmla="*/ 905931 w 4424105"/>
                <a:gd name="connsiteY140" fmla="*/ 368543 h 368543"/>
                <a:gd name="connsiteX141" fmla="*/ 805272 w 4424105"/>
                <a:gd name="connsiteY141" fmla="*/ 275812 h 368543"/>
                <a:gd name="connsiteX142" fmla="*/ 904639 w 4424105"/>
                <a:gd name="connsiteY142" fmla="*/ 184272 h 368543"/>
                <a:gd name="connsiteX143" fmla="*/ 805272 w 4424105"/>
                <a:gd name="connsiteY143" fmla="*/ 92731 h 368543"/>
                <a:gd name="connsiteX144" fmla="*/ 704613 w 4424105"/>
                <a:gd name="connsiteY144" fmla="*/ 0 h 368543"/>
                <a:gd name="connsiteX145" fmla="*/ 805272 w 4424105"/>
                <a:gd name="connsiteY145" fmla="*/ 92731 h 368543"/>
                <a:gd name="connsiteX146" fmla="*/ 705905 w 4424105"/>
                <a:gd name="connsiteY146" fmla="*/ 184272 h 368543"/>
                <a:gd name="connsiteX147" fmla="*/ 805272 w 4424105"/>
                <a:gd name="connsiteY147" fmla="*/ 275812 h 368543"/>
                <a:gd name="connsiteX148" fmla="*/ 704613 w 4424105"/>
                <a:gd name="connsiteY148" fmla="*/ 368543 h 368543"/>
                <a:gd name="connsiteX149" fmla="*/ 603954 w 4424105"/>
                <a:gd name="connsiteY149" fmla="*/ 275812 h 368543"/>
                <a:gd name="connsiteX150" fmla="*/ 703321 w 4424105"/>
                <a:gd name="connsiteY150" fmla="*/ 184272 h 368543"/>
                <a:gd name="connsiteX151" fmla="*/ 603954 w 4424105"/>
                <a:gd name="connsiteY151" fmla="*/ 92731 h 368543"/>
                <a:gd name="connsiteX152" fmla="*/ 503295 w 4424105"/>
                <a:gd name="connsiteY152" fmla="*/ 0 h 368543"/>
                <a:gd name="connsiteX153" fmla="*/ 603954 w 4424105"/>
                <a:gd name="connsiteY153" fmla="*/ 92731 h 368543"/>
                <a:gd name="connsiteX154" fmla="*/ 504587 w 4424105"/>
                <a:gd name="connsiteY154" fmla="*/ 184272 h 368543"/>
                <a:gd name="connsiteX155" fmla="*/ 603954 w 4424105"/>
                <a:gd name="connsiteY155" fmla="*/ 275812 h 368543"/>
                <a:gd name="connsiteX156" fmla="*/ 503295 w 4424105"/>
                <a:gd name="connsiteY156" fmla="*/ 368543 h 368543"/>
                <a:gd name="connsiteX157" fmla="*/ 402636 w 4424105"/>
                <a:gd name="connsiteY157" fmla="*/ 275812 h 368543"/>
                <a:gd name="connsiteX158" fmla="*/ 502003 w 4424105"/>
                <a:gd name="connsiteY158" fmla="*/ 184272 h 368543"/>
                <a:gd name="connsiteX159" fmla="*/ 402636 w 4424105"/>
                <a:gd name="connsiteY159" fmla="*/ 92731 h 368543"/>
                <a:gd name="connsiteX160" fmla="*/ 301977 w 4424105"/>
                <a:gd name="connsiteY160" fmla="*/ 0 h 368543"/>
                <a:gd name="connsiteX161" fmla="*/ 402636 w 4424105"/>
                <a:gd name="connsiteY161" fmla="*/ 92731 h 368543"/>
                <a:gd name="connsiteX162" fmla="*/ 303269 w 4424105"/>
                <a:gd name="connsiteY162" fmla="*/ 184272 h 368543"/>
                <a:gd name="connsiteX163" fmla="*/ 402636 w 4424105"/>
                <a:gd name="connsiteY163" fmla="*/ 275812 h 368543"/>
                <a:gd name="connsiteX164" fmla="*/ 301977 w 4424105"/>
                <a:gd name="connsiteY164" fmla="*/ 368543 h 368543"/>
                <a:gd name="connsiteX165" fmla="*/ 201318 w 4424105"/>
                <a:gd name="connsiteY165" fmla="*/ 275812 h 368543"/>
                <a:gd name="connsiteX166" fmla="*/ 300685 w 4424105"/>
                <a:gd name="connsiteY166" fmla="*/ 184272 h 368543"/>
                <a:gd name="connsiteX167" fmla="*/ 201318 w 4424105"/>
                <a:gd name="connsiteY167" fmla="*/ 92731 h 368543"/>
                <a:gd name="connsiteX168" fmla="*/ 100659 w 4424105"/>
                <a:gd name="connsiteY168" fmla="*/ 0 h 368543"/>
                <a:gd name="connsiteX169" fmla="*/ 201318 w 4424105"/>
                <a:gd name="connsiteY169" fmla="*/ 92731 h 368543"/>
                <a:gd name="connsiteX170" fmla="*/ 101951 w 4424105"/>
                <a:gd name="connsiteY170" fmla="*/ 184272 h 368543"/>
                <a:gd name="connsiteX171" fmla="*/ 201318 w 4424105"/>
                <a:gd name="connsiteY171" fmla="*/ 275812 h 368543"/>
                <a:gd name="connsiteX172" fmla="*/ 100659 w 4424105"/>
                <a:gd name="connsiteY172" fmla="*/ 368543 h 368543"/>
                <a:gd name="connsiteX173" fmla="*/ 0 w 4424105"/>
                <a:gd name="connsiteY173" fmla="*/ 275812 h 368543"/>
                <a:gd name="connsiteX174" fmla="*/ 99367 w 4424105"/>
                <a:gd name="connsiteY174" fmla="*/ 184272 h 368543"/>
                <a:gd name="connsiteX175" fmla="*/ 0 w 4424105"/>
                <a:gd name="connsiteY175" fmla="*/ 92731 h 36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424105" h="368543">
                  <a:moveTo>
                    <a:pt x="2212052" y="94983"/>
                  </a:moveTo>
                  <a:lnTo>
                    <a:pt x="2115130" y="184272"/>
                  </a:lnTo>
                  <a:lnTo>
                    <a:pt x="2212052" y="273560"/>
                  </a:lnTo>
                  <a:lnTo>
                    <a:pt x="2308974" y="184272"/>
                  </a:lnTo>
                  <a:close/>
                  <a:moveTo>
                    <a:pt x="3820151" y="92731"/>
                  </a:moveTo>
                  <a:lnTo>
                    <a:pt x="3720785" y="184272"/>
                  </a:lnTo>
                  <a:lnTo>
                    <a:pt x="3820151" y="275812"/>
                  </a:lnTo>
                  <a:lnTo>
                    <a:pt x="3919517" y="184272"/>
                  </a:lnTo>
                  <a:close/>
                  <a:moveTo>
                    <a:pt x="3216197" y="92731"/>
                  </a:moveTo>
                  <a:lnTo>
                    <a:pt x="3116831" y="184272"/>
                  </a:lnTo>
                  <a:lnTo>
                    <a:pt x="3216197" y="275812"/>
                  </a:lnTo>
                  <a:lnTo>
                    <a:pt x="3315563" y="184272"/>
                  </a:lnTo>
                  <a:close/>
                  <a:moveTo>
                    <a:pt x="1610543" y="92731"/>
                  </a:moveTo>
                  <a:lnTo>
                    <a:pt x="1511177" y="184272"/>
                  </a:lnTo>
                  <a:lnTo>
                    <a:pt x="1610543" y="275812"/>
                  </a:lnTo>
                  <a:lnTo>
                    <a:pt x="1709910" y="184272"/>
                  </a:lnTo>
                  <a:close/>
                  <a:moveTo>
                    <a:pt x="1006589" y="92731"/>
                  </a:moveTo>
                  <a:lnTo>
                    <a:pt x="907223" y="184272"/>
                  </a:lnTo>
                  <a:lnTo>
                    <a:pt x="1006589" y="275812"/>
                  </a:lnTo>
                  <a:lnTo>
                    <a:pt x="1105956" y="184272"/>
                  </a:lnTo>
                  <a:close/>
                  <a:moveTo>
                    <a:pt x="4323446" y="0"/>
                  </a:moveTo>
                  <a:lnTo>
                    <a:pt x="4424105" y="92731"/>
                  </a:lnTo>
                  <a:lnTo>
                    <a:pt x="4324739" y="184272"/>
                  </a:lnTo>
                  <a:lnTo>
                    <a:pt x="4424105" y="275812"/>
                  </a:lnTo>
                  <a:lnTo>
                    <a:pt x="4323446" y="368543"/>
                  </a:lnTo>
                  <a:lnTo>
                    <a:pt x="4222787" y="275812"/>
                  </a:lnTo>
                  <a:lnTo>
                    <a:pt x="4322154" y="184272"/>
                  </a:lnTo>
                  <a:lnTo>
                    <a:pt x="4222787" y="92731"/>
                  </a:lnTo>
                  <a:close/>
                  <a:moveTo>
                    <a:pt x="4122128" y="0"/>
                  </a:moveTo>
                  <a:lnTo>
                    <a:pt x="4222787" y="92731"/>
                  </a:lnTo>
                  <a:lnTo>
                    <a:pt x="4123420" y="184272"/>
                  </a:lnTo>
                  <a:lnTo>
                    <a:pt x="4222787" y="275812"/>
                  </a:lnTo>
                  <a:lnTo>
                    <a:pt x="4122128" y="368543"/>
                  </a:lnTo>
                  <a:lnTo>
                    <a:pt x="4021469" y="275812"/>
                  </a:lnTo>
                  <a:lnTo>
                    <a:pt x="4120835" y="184272"/>
                  </a:lnTo>
                  <a:lnTo>
                    <a:pt x="4021469" y="92731"/>
                  </a:lnTo>
                  <a:close/>
                  <a:moveTo>
                    <a:pt x="3719493" y="0"/>
                  </a:moveTo>
                  <a:lnTo>
                    <a:pt x="3820151" y="92730"/>
                  </a:lnTo>
                  <a:lnTo>
                    <a:pt x="3920810" y="0"/>
                  </a:lnTo>
                  <a:lnTo>
                    <a:pt x="4021469" y="92731"/>
                  </a:lnTo>
                  <a:lnTo>
                    <a:pt x="3922102" y="184272"/>
                  </a:lnTo>
                  <a:lnTo>
                    <a:pt x="4021469" y="275812"/>
                  </a:lnTo>
                  <a:lnTo>
                    <a:pt x="3920810" y="368543"/>
                  </a:lnTo>
                  <a:lnTo>
                    <a:pt x="3820151" y="275813"/>
                  </a:lnTo>
                  <a:lnTo>
                    <a:pt x="3719493" y="368543"/>
                  </a:lnTo>
                  <a:lnTo>
                    <a:pt x="3618834" y="275812"/>
                  </a:lnTo>
                  <a:lnTo>
                    <a:pt x="3718200" y="184272"/>
                  </a:lnTo>
                  <a:lnTo>
                    <a:pt x="3618834" y="92731"/>
                  </a:lnTo>
                  <a:close/>
                  <a:moveTo>
                    <a:pt x="3518175" y="0"/>
                  </a:moveTo>
                  <a:lnTo>
                    <a:pt x="3618834" y="92731"/>
                  </a:lnTo>
                  <a:lnTo>
                    <a:pt x="3519467" y="184272"/>
                  </a:lnTo>
                  <a:lnTo>
                    <a:pt x="3618834" y="275812"/>
                  </a:lnTo>
                  <a:lnTo>
                    <a:pt x="3518175" y="368543"/>
                  </a:lnTo>
                  <a:lnTo>
                    <a:pt x="3417516" y="275812"/>
                  </a:lnTo>
                  <a:lnTo>
                    <a:pt x="3516882" y="184272"/>
                  </a:lnTo>
                  <a:lnTo>
                    <a:pt x="3417516" y="92731"/>
                  </a:lnTo>
                  <a:close/>
                  <a:moveTo>
                    <a:pt x="3115539" y="0"/>
                  </a:moveTo>
                  <a:lnTo>
                    <a:pt x="3216197" y="92730"/>
                  </a:lnTo>
                  <a:lnTo>
                    <a:pt x="3316856" y="0"/>
                  </a:lnTo>
                  <a:lnTo>
                    <a:pt x="3417515" y="92731"/>
                  </a:lnTo>
                  <a:lnTo>
                    <a:pt x="3318148" y="184272"/>
                  </a:lnTo>
                  <a:lnTo>
                    <a:pt x="3417515" y="275812"/>
                  </a:lnTo>
                  <a:lnTo>
                    <a:pt x="3316856" y="368543"/>
                  </a:lnTo>
                  <a:lnTo>
                    <a:pt x="3216197" y="275813"/>
                  </a:lnTo>
                  <a:lnTo>
                    <a:pt x="3115539" y="368543"/>
                  </a:lnTo>
                  <a:lnTo>
                    <a:pt x="3014880" y="275812"/>
                  </a:lnTo>
                  <a:lnTo>
                    <a:pt x="3114246" y="184272"/>
                  </a:lnTo>
                  <a:lnTo>
                    <a:pt x="3014880" y="92731"/>
                  </a:lnTo>
                  <a:close/>
                  <a:moveTo>
                    <a:pt x="2914221" y="0"/>
                  </a:moveTo>
                  <a:lnTo>
                    <a:pt x="3014880" y="92731"/>
                  </a:lnTo>
                  <a:lnTo>
                    <a:pt x="2915513" y="184272"/>
                  </a:lnTo>
                  <a:lnTo>
                    <a:pt x="3014880" y="275812"/>
                  </a:lnTo>
                  <a:lnTo>
                    <a:pt x="2914221" y="368543"/>
                  </a:lnTo>
                  <a:lnTo>
                    <a:pt x="2813562" y="275812"/>
                  </a:lnTo>
                  <a:lnTo>
                    <a:pt x="2912928" y="184272"/>
                  </a:lnTo>
                  <a:lnTo>
                    <a:pt x="2813562" y="92731"/>
                  </a:lnTo>
                  <a:close/>
                  <a:moveTo>
                    <a:pt x="2712903" y="0"/>
                  </a:moveTo>
                  <a:lnTo>
                    <a:pt x="2813562" y="92731"/>
                  </a:lnTo>
                  <a:lnTo>
                    <a:pt x="2714195" y="184272"/>
                  </a:lnTo>
                  <a:lnTo>
                    <a:pt x="2813562" y="275812"/>
                  </a:lnTo>
                  <a:lnTo>
                    <a:pt x="2712903" y="368543"/>
                  </a:lnTo>
                  <a:lnTo>
                    <a:pt x="2612244" y="275812"/>
                  </a:lnTo>
                  <a:lnTo>
                    <a:pt x="2711610" y="184272"/>
                  </a:lnTo>
                  <a:lnTo>
                    <a:pt x="2612244" y="92731"/>
                  </a:lnTo>
                  <a:close/>
                  <a:moveTo>
                    <a:pt x="2511585" y="0"/>
                  </a:moveTo>
                  <a:lnTo>
                    <a:pt x="2612244" y="92731"/>
                  </a:lnTo>
                  <a:lnTo>
                    <a:pt x="2512877" y="184272"/>
                  </a:lnTo>
                  <a:lnTo>
                    <a:pt x="2612244" y="275812"/>
                  </a:lnTo>
                  <a:lnTo>
                    <a:pt x="2511585" y="368543"/>
                  </a:lnTo>
                  <a:lnTo>
                    <a:pt x="2410926" y="275812"/>
                  </a:lnTo>
                  <a:lnTo>
                    <a:pt x="2510292" y="184272"/>
                  </a:lnTo>
                  <a:lnTo>
                    <a:pt x="2410926" y="92731"/>
                  </a:lnTo>
                  <a:close/>
                  <a:moveTo>
                    <a:pt x="2113838" y="0"/>
                  </a:moveTo>
                  <a:lnTo>
                    <a:pt x="2212052" y="90479"/>
                  </a:lnTo>
                  <a:lnTo>
                    <a:pt x="2310267" y="0"/>
                  </a:lnTo>
                  <a:lnTo>
                    <a:pt x="2410926" y="92731"/>
                  </a:lnTo>
                  <a:lnTo>
                    <a:pt x="2311559" y="184272"/>
                  </a:lnTo>
                  <a:lnTo>
                    <a:pt x="2410926" y="275812"/>
                  </a:lnTo>
                  <a:lnTo>
                    <a:pt x="2310267" y="368543"/>
                  </a:lnTo>
                  <a:lnTo>
                    <a:pt x="2212052" y="278064"/>
                  </a:lnTo>
                  <a:lnTo>
                    <a:pt x="2113838" y="368543"/>
                  </a:lnTo>
                  <a:lnTo>
                    <a:pt x="2013179" y="275812"/>
                  </a:lnTo>
                  <a:lnTo>
                    <a:pt x="2112546" y="184272"/>
                  </a:lnTo>
                  <a:lnTo>
                    <a:pt x="2013179" y="92731"/>
                  </a:lnTo>
                  <a:close/>
                  <a:moveTo>
                    <a:pt x="1912520" y="0"/>
                  </a:moveTo>
                  <a:lnTo>
                    <a:pt x="2013179" y="92731"/>
                  </a:lnTo>
                  <a:lnTo>
                    <a:pt x="1913812" y="184272"/>
                  </a:lnTo>
                  <a:lnTo>
                    <a:pt x="2013179" y="275812"/>
                  </a:lnTo>
                  <a:lnTo>
                    <a:pt x="1912520" y="368543"/>
                  </a:lnTo>
                  <a:lnTo>
                    <a:pt x="1811861" y="275812"/>
                  </a:lnTo>
                  <a:lnTo>
                    <a:pt x="1911228" y="184272"/>
                  </a:lnTo>
                  <a:lnTo>
                    <a:pt x="1811861" y="92731"/>
                  </a:lnTo>
                  <a:close/>
                  <a:moveTo>
                    <a:pt x="1509885" y="0"/>
                  </a:moveTo>
                  <a:lnTo>
                    <a:pt x="1610543" y="92730"/>
                  </a:lnTo>
                  <a:lnTo>
                    <a:pt x="1711202" y="0"/>
                  </a:lnTo>
                  <a:lnTo>
                    <a:pt x="1811861" y="92731"/>
                  </a:lnTo>
                  <a:lnTo>
                    <a:pt x="1712494" y="184272"/>
                  </a:lnTo>
                  <a:lnTo>
                    <a:pt x="1811861" y="275812"/>
                  </a:lnTo>
                  <a:lnTo>
                    <a:pt x="1711202" y="368543"/>
                  </a:lnTo>
                  <a:lnTo>
                    <a:pt x="1610543" y="275813"/>
                  </a:lnTo>
                  <a:lnTo>
                    <a:pt x="1509885" y="368543"/>
                  </a:lnTo>
                  <a:lnTo>
                    <a:pt x="1409226" y="275812"/>
                  </a:lnTo>
                  <a:lnTo>
                    <a:pt x="1508593" y="184272"/>
                  </a:lnTo>
                  <a:lnTo>
                    <a:pt x="1409226" y="92731"/>
                  </a:lnTo>
                  <a:close/>
                  <a:moveTo>
                    <a:pt x="1308567" y="0"/>
                  </a:moveTo>
                  <a:lnTo>
                    <a:pt x="1409226" y="92731"/>
                  </a:lnTo>
                  <a:lnTo>
                    <a:pt x="1309859" y="184272"/>
                  </a:lnTo>
                  <a:lnTo>
                    <a:pt x="1409226" y="275812"/>
                  </a:lnTo>
                  <a:lnTo>
                    <a:pt x="1308567" y="368543"/>
                  </a:lnTo>
                  <a:lnTo>
                    <a:pt x="1207908" y="275812"/>
                  </a:lnTo>
                  <a:lnTo>
                    <a:pt x="1307275" y="184272"/>
                  </a:lnTo>
                  <a:lnTo>
                    <a:pt x="1207908" y="92731"/>
                  </a:lnTo>
                  <a:close/>
                  <a:moveTo>
                    <a:pt x="905931" y="0"/>
                  </a:moveTo>
                  <a:lnTo>
                    <a:pt x="1006589" y="92730"/>
                  </a:lnTo>
                  <a:lnTo>
                    <a:pt x="1107248" y="0"/>
                  </a:lnTo>
                  <a:lnTo>
                    <a:pt x="1207907" y="92731"/>
                  </a:lnTo>
                  <a:lnTo>
                    <a:pt x="1108540" y="184272"/>
                  </a:lnTo>
                  <a:lnTo>
                    <a:pt x="1207907" y="275812"/>
                  </a:lnTo>
                  <a:lnTo>
                    <a:pt x="1107248" y="368543"/>
                  </a:lnTo>
                  <a:lnTo>
                    <a:pt x="1006589" y="275813"/>
                  </a:lnTo>
                  <a:lnTo>
                    <a:pt x="905931" y="368543"/>
                  </a:lnTo>
                  <a:lnTo>
                    <a:pt x="805272" y="275812"/>
                  </a:lnTo>
                  <a:lnTo>
                    <a:pt x="904639" y="184272"/>
                  </a:lnTo>
                  <a:lnTo>
                    <a:pt x="805272" y="92731"/>
                  </a:lnTo>
                  <a:close/>
                  <a:moveTo>
                    <a:pt x="704613" y="0"/>
                  </a:moveTo>
                  <a:lnTo>
                    <a:pt x="805272" y="92731"/>
                  </a:lnTo>
                  <a:lnTo>
                    <a:pt x="705905" y="184272"/>
                  </a:lnTo>
                  <a:lnTo>
                    <a:pt x="805272" y="275812"/>
                  </a:lnTo>
                  <a:lnTo>
                    <a:pt x="704613" y="368543"/>
                  </a:lnTo>
                  <a:lnTo>
                    <a:pt x="603954" y="275812"/>
                  </a:lnTo>
                  <a:lnTo>
                    <a:pt x="703321" y="184272"/>
                  </a:lnTo>
                  <a:lnTo>
                    <a:pt x="603954" y="92731"/>
                  </a:lnTo>
                  <a:close/>
                  <a:moveTo>
                    <a:pt x="503295" y="0"/>
                  </a:moveTo>
                  <a:lnTo>
                    <a:pt x="603954" y="92731"/>
                  </a:lnTo>
                  <a:lnTo>
                    <a:pt x="504587" y="184272"/>
                  </a:lnTo>
                  <a:lnTo>
                    <a:pt x="603954" y="275812"/>
                  </a:lnTo>
                  <a:lnTo>
                    <a:pt x="503295" y="368543"/>
                  </a:lnTo>
                  <a:lnTo>
                    <a:pt x="402636" y="275812"/>
                  </a:lnTo>
                  <a:lnTo>
                    <a:pt x="502003" y="184272"/>
                  </a:lnTo>
                  <a:lnTo>
                    <a:pt x="402636" y="92731"/>
                  </a:lnTo>
                  <a:close/>
                  <a:moveTo>
                    <a:pt x="301977" y="0"/>
                  </a:moveTo>
                  <a:lnTo>
                    <a:pt x="402636" y="92731"/>
                  </a:lnTo>
                  <a:lnTo>
                    <a:pt x="303269" y="184272"/>
                  </a:lnTo>
                  <a:lnTo>
                    <a:pt x="402636" y="275812"/>
                  </a:lnTo>
                  <a:lnTo>
                    <a:pt x="301977" y="368543"/>
                  </a:lnTo>
                  <a:lnTo>
                    <a:pt x="201318" y="275812"/>
                  </a:lnTo>
                  <a:lnTo>
                    <a:pt x="300685" y="184272"/>
                  </a:lnTo>
                  <a:lnTo>
                    <a:pt x="201318" y="92731"/>
                  </a:lnTo>
                  <a:close/>
                  <a:moveTo>
                    <a:pt x="100659" y="0"/>
                  </a:moveTo>
                  <a:lnTo>
                    <a:pt x="201318" y="92731"/>
                  </a:lnTo>
                  <a:lnTo>
                    <a:pt x="101951" y="184272"/>
                  </a:lnTo>
                  <a:lnTo>
                    <a:pt x="201318" y="275812"/>
                  </a:lnTo>
                  <a:lnTo>
                    <a:pt x="100659" y="368543"/>
                  </a:lnTo>
                  <a:lnTo>
                    <a:pt x="0" y="275812"/>
                  </a:lnTo>
                  <a:lnTo>
                    <a:pt x="99367" y="184272"/>
                  </a:lnTo>
                  <a:lnTo>
                    <a:pt x="0" y="9273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4000"/>
            </a:p>
          </p:txBody>
        </p:sp>
        <p:sp>
          <p:nvSpPr>
            <p:cNvPr id="285" name="TextBox 284">
              <a:extLst>
                <a:ext uri="{FF2B5EF4-FFF2-40B4-BE49-F238E27FC236}">
                  <a16:creationId xmlns:a16="http://schemas.microsoft.com/office/drawing/2014/main" id="{DF790771-295D-48E4-9D73-606B71D7156C}"/>
                </a:ext>
              </a:extLst>
            </p:cNvPr>
            <p:cNvSpPr txBox="1"/>
            <p:nvPr/>
          </p:nvSpPr>
          <p:spPr>
            <a:xfrm>
              <a:off x="6345613" y="3963694"/>
              <a:ext cx="4424106" cy="707886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AE" sz="40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الفنون</a:t>
              </a:r>
              <a:endParaRPr lang="ar-JO" sz="40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1" name="خطأ">
            <a:extLst>
              <a:ext uri="{FF2B5EF4-FFF2-40B4-BE49-F238E27FC236}">
                <a16:creationId xmlns:a16="http://schemas.microsoft.com/office/drawing/2014/main" id="{FAC5AC60-60F2-40CE-84FE-EF51A5068D84}"/>
              </a:ext>
            </a:extLst>
          </p:cNvPr>
          <p:cNvGrpSpPr/>
          <p:nvPr/>
        </p:nvGrpSpPr>
        <p:grpSpPr>
          <a:xfrm>
            <a:off x="1336745" y="3938592"/>
            <a:ext cx="4590288" cy="707886"/>
            <a:chOff x="1336745" y="3963694"/>
            <a:chExt cx="4590288" cy="707886"/>
          </a:xfrm>
        </p:grpSpPr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FE8CC373-B545-4486-92DA-A704D4C20B3F}"/>
                </a:ext>
              </a:extLst>
            </p:cNvPr>
            <p:cNvSpPr/>
            <p:nvPr/>
          </p:nvSpPr>
          <p:spPr>
            <a:xfrm>
              <a:off x="1336745" y="4050939"/>
              <a:ext cx="4590288" cy="533399"/>
            </a:xfrm>
            <a:custGeom>
              <a:avLst/>
              <a:gdLst>
                <a:gd name="connsiteX0" fmla="*/ 149864 w 4590288"/>
                <a:gd name="connsiteY0" fmla="*/ 0 h 533399"/>
                <a:gd name="connsiteX1" fmla="*/ 4440424 w 4590288"/>
                <a:gd name="connsiteY1" fmla="*/ 0 h 533399"/>
                <a:gd name="connsiteX2" fmla="*/ 4590288 w 4590288"/>
                <a:gd name="connsiteY2" fmla="*/ 149864 h 533399"/>
                <a:gd name="connsiteX3" fmla="*/ 4590288 w 4590288"/>
                <a:gd name="connsiteY3" fmla="*/ 383535 h 533399"/>
                <a:gd name="connsiteX4" fmla="*/ 4440424 w 4590288"/>
                <a:gd name="connsiteY4" fmla="*/ 533399 h 533399"/>
                <a:gd name="connsiteX5" fmla="*/ 149864 w 4590288"/>
                <a:gd name="connsiteY5" fmla="*/ 533399 h 533399"/>
                <a:gd name="connsiteX6" fmla="*/ 0 w 4590288"/>
                <a:gd name="connsiteY6" fmla="*/ 383535 h 533399"/>
                <a:gd name="connsiteX7" fmla="*/ 0 w 4590288"/>
                <a:gd name="connsiteY7" fmla="*/ 149864 h 533399"/>
                <a:gd name="connsiteX8" fmla="*/ 149864 w 4590288"/>
                <a:gd name="connsiteY8" fmla="*/ 0 h 533399"/>
                <a:gd name="connsiteX9" fmla="*/ 189720 w 4590288"/>
                <a:gd name="connsiteY9" fmla="*/ 70103 h 533399"/>
                <a:gd name="connsiteX10" fmla="*/ 79248 w 4590288"/>
                <a:gd name="connsiteY10" fmla="*/ 180575 h 533399"/>
                <a:gd name="connsiteX11" fmla="*/ 79248 w 4590288"/>
                <a:gd name="connsiteY11" fmla="*/ 352825 h 533399"/>
                <a:gd name="connsiteX12" fmla="*/ 189720 w 4590288"/>
                <a:gd name="connsiteY12" fmla="*/ 463297 h 533399"/>
                <a:gd name="connsiteX13" fmla="*/ 4400568 w 4590288"/>
                <a:gd name="connsiteY13" fmla="*/ 463297 h 533399"/>
                <a:gd name="connsiteX14" fmla="*/ 4511040 w 4590288"/>
                <a:gd name="connsiteY14" fmla="*/ 352825 h 533399"/>
                <a:gd name="connsiteX15" fmla="*/ 4511040 w 4590288"/>
                <a:gd name="connsiteY15" fmla="*/ 180575 h 533399"/>
                <a:gd name="connsiteX16" fmla="*/ 4400568 w 4590288"/>
                <a:gd name="connsiteY16" fmla="*/ 70103 h 533399"/>
                <a:gd name="connsiteX17" fmla="*/ 189720 w 4590288"/>
                <a:gd name="connsiteY17" fmla="*/ 70103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90288" h="533399">
                  <a:moveTo>
                    <a:pt x="149864" y="0"/>
                  </a:moveTo>
                  <a:lnTo>
                    <a:pt x="4440424" y="0"/>
                  </a:lnTo>
                  <a:cubicBezTo>
                    <a:pt x="4523192" y="0"/>
                    <a:pt x="4590288" y="67096"/>
                    <a:pt x="4590288" y="149864"/>
                  </a:cubicBezTo>
                  <a:lnTo>
                    <a:pt x="4590288" y="383535"/>
                  </a:lnTo>
                  <a:cubicBezTo>
                    <a:pt x="4590288" y="466303"/>
                    <a:pt x="4523192" y="533399"/>
                    <a:pt x="4440424" y="533399"/>
                  </a:cubicBezTo>
                  <a:lnTo>
                    <a:pt x="149864" y="533399"/>
                  </a:lnTo>
                  <a:cubicBezTo>
                    <a:pt x="67096" y="533399"/>
                    <a:pt x="0" y="466303"/>
                    <a:pt x="0" y="383535"/>
                  </a:cubicBezTo>
                  <a:lnTo>
                    <a:pt x="0" y="149864"/>
                  </a:lnTo>
                  <a:cubicBezTo>
                    <a:pt x="0" y="67096"/>
                    <a:pt x="67096" y="0"/>
                    <a:pt x="149864" y="0"/>
                  </a:cubicBezTo>
                  <a:close/>
                  <a:moveTo>
                    <a:pt x="189720" y="70103"/>
                  </a:moveTo>
                  <a:cubicBezTo>
                    <a:pt x="128708" y="70103"/>
                    <a:pt x="79248" y="119563"/>
                    <a:pt x="79248" y="180575"/>
                  </a:cubicBezTo>
                  <a:lnTo>
                    <a:pt x="79248" y="352825"/>
                  </a:lnTo>
                  <a:cubicBezTo>
                    <a:pt x="79248" y="413837"/>
                    <a:pt x="128708" y="463297"/>
                    <a:pt x="189720" y="463297"/>
                  </a:cubicBezTo>
                  <a:lnTo>
                    <a:pt x="4400568" y="463297"/>
                  </a:lnTo>
                  <a:cubicBezTo>
                    <a:pt x="4461580" y="463297"/>
                    <a:pt x="4511040" y="413837"/>
                    <a:pt x="4511040" y="352825"/>
                  </a:cubicBezTo>
                  <a:lnTo>
                    <a:pt x="4511040" y="180575"/>
                  </a:lnTo>
                  <a:cubicBezTo>
                    <a:pt x="4511040" y="119563"/>
                    <a:pt x="4461580" y="70103"/>
                    <a:pt x="4400568" y="70103"/>
                  </a:cubicBezTo>
                  <a:lnTo>
                    <a:pt x="189720" y="7010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4000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82B92FC0-4BBC-4DC4-8F86-AFFF24BEDAAA}"/>
                </a:ext>
              </a:extLst>
            </p:cNvPr>
            <p:cNvSpPr/>
            <p:nvPr/>
          </p:nvSpPr>
          <p:spPr>
            <a:xfrm>
              <a:off x="1417392" y="4139637"/>
              <a:ext cx="4424105" cy="368543"/>
            </a:xfrm>
            <a:custGeom>
              <a:avLst/>
              <a:gdLst>
                <a:gd name="connsiteX0" fmla="*/ 2212052 w 4424105"/>
                <a:gd name="connsiteY0" fmla="*/ 94983 h 368543"/>
                <a:gd name="connsiteX1" fmla="*/ 2115130 w 4424105"/>
                <a:gd name="connsiteY1" fmla="*/ 184272 h 368543"/>
                <a:gd name="connsiteX2" fmla="*/ 2212052 w 4424105"/>
                <a:gd name="connsiteY2" fmla="*/ 273560 h 368543"/>
                <a:gd name="connsiteX3" fmla="*/ 2308974 w 4424105"/>
                <a:gd name="connsiteY3" fmla="*/ 184272 h 368543"/>
                <a:gd name="connsiteX4" fmla="*/ 3820151 w 4424105"/>
                <a:gd name="connsiteY4" fmla="*/ 92731 h 368543"/>
                <a:gd name="connsiteX5" fmla="*/ 3720785 w 4424105"/>
                <a:gd name="connsiteY5" fmla="*/ 184272 h 368543"/>
                <a:gd name="connsiteX6" fmla="*/ 3820151 w 4424105"/>
                <a:gd name="connsiteY6" fmla="*/ 275812 h 368543"/>
                <a:gd name="connsiteX7" fmla="*/ 3919517 w 4424105"/>
                <a:gd name="connsiteY7" fmla="*/ 184272 h 368543"/>
                <a:gd name="connsiteX8" fmla="*/ 3216197 w 4424105"/>
                <a:gd name="connsiteY8" fmla="*/ 92731 h 368543"/>
                <a:gd name="connsiteX9" fmla="*/ 3116831 w 4424105"/>
                <a:gd name="connsiteY9" fmla="*/ 184272 h 368543"/>
                <a:gd name="connsiteX10" fmla="*/ 3216197 w 4424105"/>
                <a:gd name="connsiteY10" fmla="*/ 275812 h 368543"/>
                <a:gd name="connsiteX11" fmla="*/ 3315563 w 4424105"/>
                <a:gd name="connsiteY11" fmla="*/ 184272 h 368543"/>
                <a:gd name="connsiteX12" fmla="*/ 1610543 w 4424105"/>
                <a:gd name="connsiteY12" fmla="*/ 92731 h 368543"/>
                <a:gd name="connsiteX13" fmla="*/ 1511177 w 4424105"/>
                <a:gd name="connsiteY13" fmla="*/ 184272 h 368543"/>
                <a:gd name="connsiteX14" fmla="*/ 1610543 w 4424105"/>
                <a:gd name="connsiteY14" fmla="*/ 275812 h 368543"/>
                <a:gd name="connsiteX15" fmla="*/ 1709910 w 4424105"/>
                <a:gd name="connsiteY15" fmla="*/ 184272 h 368543"/>
                <a:gd name="connsiteX16" fmla="*/ 1006589 w 4424105"/>
                <a:gd name="connsiteY16" fmla="*/ 92731 h 368543"/>
                <a:gd name="connsiteX17" fmla="*/ 907223 w 4424105"/>
                <a:gd name="connsiteY17" fmla="*/ 184272 h 368543"/>
                <a:gd name="connsiteX18" fmla="*/ 1006589 w 4424105"/>
                <a:gd name="connsiteY18" fmla="*/ 275812 h 368543"/>
                <a:gd name="connsiteX19" fmla="*/ 1105956 w 4424105"/>
                <a:gd name="connsiteY19" fmla="*/ 184272 h 368543"/>
                <a:gd name="connsiteX20" fmla="*/ 4323446 w 4424105"/>
                <a:gd name="connsiteY20" fmla="*/ 0 h 368543"/>
                <a:gd name="connsiteX21" fmla="*/ 4424105 w 4424105"/>
                <a:gd name="connsiteY21" fmla="*/ 92731 h 368543"/>
                <a:gd name="connsiteX22" fmla="*/ 4324739 w 4424105"/>
                <a:gd name="connsiteY22" fmla="*/ 184272 h 368543"/>
                <a:gd name="connsiteX23" fmla="*/ 4424105 w 4424105"/>
                <a:gd name="connsiteY23" fmla="*/ 275812 h 368543"/>
                <a:gd name="connsiteX24" fmla="*/ 4323446 w 4424105"/>
                <a:gd name="connsiteY24" fmla="*/ 368543 h 368543"/>
                <a:gd name="connsiteX25" fmla="*/ 4222787 w 4424105"/>
                <a:gd name="connsiteY25" fmla="*/ 275812 h 368543"/>
                <a:gd name="connsiteX26" fmla="*/ 4322154 w 4424105"/>
                <a:gd name="connsiteY26" fmla="*/ 184272 h 368543"/>
                <a:gd name="connsiteX27" fmla="*/ 4222787 w 4424105"/>
                <a:gd name="connsiteY27" fmla="*/ 92731 h 368543"/>
                <a:gd name="connsiteX28" fmla="*/ 4122128 w 4424105"/>
                <a:gd name="connsiteY28" fmla="*/ 0 h 368543"/>
                <a:gd name="connsiteX29" fmla="*/ 4222787 w 4424105"/>
                <a:gd name="connsiteY29" fmla="*/ 92731 h 368543"/>
                <a:gd name="connsiteX30" fmla="*/ 4123420 w 4424105"/>
                <a:gd name="connsiteY30" fmla="*/ 184272 h 368543"/>
                <a:gd name="connsiteX31" fmla="*/ 4222787 w 4424105"/>
                <a:gd name="connsiteY31" fmla="*/ 275812 h 368543"/>
                <a:gd name="connsiteX32" fmla="*/ 4122128 w 4424105"/>
                <a:gd name="connsiteY32" fmla="*/ 368543 h 368543"/>
                <a:gd name="connsiteX33" fmla="*/ 4021469 w 4424105"/>
                <a:gd name="connsiteY33" fmla="*/ 275812 h 368543"/>
                <a:gd name="connsiteX34" fmla="*/ 4120835 w 4424105"/>
                <a:gd name="connsiteY34" fmla="*/ 184272 h 368543"/>
                <a:gd name="connsiteX35" fmla="*/ 4021469 w 4424105"/>
                <a:gd name="connsiteY35" fmla="*/ 92731 h 368543"/>
                <a:gd name="connsiteX36" fmla="*/ 3719493 w 4424105"/>
                <a:gd name="connsiteY36" fmla="*/ 0 h 368543"/>
                <a:gd name="connsiteX37" fmla="*/ 3820151 w 4424105"/>
                <a:gd name="connsiteY37" fmla="*/ 92730 h 368543"/>
                <a:gd name="connsiteX38" fmla="*/ 3920810 w 4424105"/>
                <a:gd name="connsiteY38" fmla="*/ 0 h 368543"/>
                <a:gd name="connsiteX39" fmla="*/ 4021469 w 4424105"/>
                <a:gd name="connsiteY39" fmla="*/ 92731 h 368543"/>
                <a:gd name="connsiteX40" fmla="*/ 3922102 w 4424105"/>
                <a:gd name="connsiteY40" fmla="*/ 184272 h 368543"/>
                <a:gd name="connsiteX41" fmla="*/ 4021469 w 4424105"/>
                <a:gd name="connsiteY41" fmla="*/ 275812 h 368543"/>
                <a:gd name="connsiteX42" fmla="*/ 3920810 w 4424105"/>
                <a:gd name="connsiteY42" fmla="*/ 368543 h 368543"/>
                <a:gd name="connsiteX43" fmla="*/ 3820151 w 4424105"/>
                <a:gd name="connsiteY43" fmla="*/ 275813 h 368543"/>
                <a:gd name="connsiteX44" fmla="*/ 3719493 w 4424105"/>
                <a:gd name="connsiteY44" fmla="*/ 368543 h 368543"/>
                <a:gd name="connsiteX45" fmla="*/ 3618834 w 4424105"/>
                <a:gd name="connsiteY45" fmla="*/ 275812 h 368543"/>
                <a:gd name="connsiteX46" fmla="*/ 3718200 w 4424105"/>
                <a:gd name="connsiteY46" fmla="*/ 184272 h 368543"/>
                <a:gd name="connsiteX47" fmla="*/ 3618834 w 4424105"/>
                <a:gd name="connsiteY47" fmla="*/ 92731 h 368543"/>
                <a:gd name="connsiteX48" fmla="*/ 3518175 w 4424105"/>
                <a:gd name="connsiteY48" fmla="*/ 0 h 368543"/>
                <a:gd name="connsiteX49" fmla="*/ 3618834 w 4424105"/>
                <a:gd name="connsiteY49" fmla="*/ 92731 h 368543"/>
                <a:gd name="connsiteX50" fmla="*/ 3519467 w 4424105"/>
                <a:gd name="connsiteY50" fmla="*/ 184272 h 368543"/>
                <a:gd name="connsiteX51" fmla="*/ 3618834 w 4424105"/>
                <a:gd name="connsiteY51" fmla="*/ 275812 h 368543"/>
                <a:gd name="connsiteX52" fmla="*/ 3518175 w 4424105"/>
                <a:gd name="connsiteY52" fmla="*/ 368543 h 368543"/>
                <a:gd name="connsiteX53" fmla="*/ 3417516 w 4424105"/>
                <a:gd name="connsiteY53" fmla="*/ 275812 h 368543"/>
                <a:gd name="connsiteX54" fmla="*/ 3516882 w 4424105"/>
                <a:gd name="connsiteY54" fmla="*/ 184272 h 368543"/>
                <a:gd name="connsiteX55" fmla="*/ 3417516 w 4424105"/>
                <a:gd name="connsiteY55" fmla="*/ 92731 h 368543"/>
                <a:gd name="connsiteX56" fmla="*/ 3115539 w 4424105"/>
                <a:gd name="connsiteY56" fmla="*/ 0 h 368543"/>
                <a:gd name="connsiteX57" fmla="*/ 3216197 w 4424105"/>
                <a:gd name="connsiteY57" fmla="*/ 92730 h 368543"/>
                <a:gd name="connsiteX58" fmla="*/ 3316856 w 4424105"/>
                <a:gd name="connsiteY58" fmla="*/ 0 h 368543"/>
                <a:gd name="connsiteX59" fmla="*/ 3417515 w 4424105"/>
                <a:gd name="connsiteY59" fmla="*/ 92731 h 368543"/>
                <a:gd name="connsiteX60" fmla="*/ 3318148 w 4424105"/>
                <a:gd name="connsiteY60" fmla="*/ 184272 h 368543"/>
                <a:gd name="connsiteX61" fmla="*/ 3417515 w 4424105"/>
                <a:gd name="connsiteY61" fmla="*/ 275812 h 368543"/>
                <a:gd name="connsiteX62" fmla="*/ 3316856 w 4424105"/>
                <a:gd name="connsiteY62" fmla="*/ 368543 h 368543"/>
                <a:gd name="connsiteX63" fmla="*/ 3216197 w 4424105"/>
                <a:gd name="connsiteY63" fmla="*/ 275813 h 368543"/>
                <a:gd name="connsiteX64" fmla="*/ 3115539 w 4424105"/>
                <a:gd name="connsiteY64" fmla="*/ 368543 h 368543"/>
                <a:gd name="connsiteX65" fmla="*/ 3014880 w 4424105"/>
                <a:gd name="connsiteY65" fmla="*/ 275812 h 368543"/>
                <a:gd name="connsiteX66" fmla="*/ 3114246 w 4424105"/>
                <a:gd name="connsiteY66" fmla="*/ 184272 h 368543"/>
                <a:gd name="connsiteX67" fmla="*/ 3014880 w 4424105"/>
                <a:gd name="connsiteY67" fmla="*/ 92731 h 368543"/>
                <a:gd name="connsiteX68" fmla="*/ 2914221 w 4424105"/>
                <a:gd name="connsiteY68" fmla="*/ 0 h 368543"/>
                <a:gd name="connsiteX69" fmla="*/ 3014880 w 4424105"/>
                <a:gd name="connsiteY69" fmla="*/ 92731 h 368543"/>
                <a:gd name="connsiteX70" fmla="*/ 2915513 w 4424105"/>
                <a:gd name="connsiteY70" fmla="*/ 184272 h 368543"/>
                <a:gd name="connsiteX71" fmla="*/ 3014880 w 4424105"/>
                <a:gd name="connsiteY71" fmla="*/ 275812 h 368543"/>
                <a:gd name="connsiteX72" fmla="*/ 2914221 w 4424105"/>
                <a:gd name="connsiteY72" fmla="*/ 368543 h 368543"/>
                <a:gd name="connsiteX73" fmla="*/ 2813562 w 4424105"/>
                <a:gd name="connsiteY73" fmla="*/ 275812 h 368543"/>
                <a:gd name="connsiteX74" fmla="*/ 2912928 w 4424105"/>
                <a:gd name="connsiteY74" fmla="*/ 184272 h 368543"/>
                <a:gd name="connsiteX75" fmla="*/ 2813562 w 4424105"/>
                <a:gd name="connsiteY75" fmla="*/ 92731 h 368543"/>
                <a:gd name="connsiteX76" fmla="*/ 2712903 w 4424105"/>
                <a:gd name="connsiteY76" fmla="*/ 0 h 368543"/>
                <a:gd name="connsiteX77" fmla="*/ 2813562 w 4424105"/>
                <a:gd name="connsiteY77" fmla="*/ 92731 h 368543"/>
                <a:gd name="connsiteX78" fmla="*/ 2714195 w 4424105"/>
                <a:gd name="connsiteY78" fmla="*/ 184272 h 368543"/>
                <a:gd name="connsiteX79" fmla="*/ 2813562 w 4424105"/>
                <a:gd name="connsiteY79" fmla="*/ 275812 h 368543"/>
                <a:gd name="connsiteX80" fmla="*/ 2712903 w 4424105"/>
                <a:gd name="connsiteY80" fmla="*/ 368543 h 368543"/>
                <a:gd name="connsiteX81" fmla="*/ 2612244 w 4424105"/>
                <a:gd name="connsiteY81" fmla="*/ 275812 h 368543"/>
                <a:gd name="connsiteX82" fmla="*/ 2711610 w 4424105"/>
                <a:gd name="connsiteY82" fmla="*/ 184272 h 368543"/>
                <a:gd name="connsiteX83" fmla="*/ 2612244 w 4424105"/>
                <a:gd name="connsiteY83" fmla="*/ 92731 h 368543"/>
                <a:gd name="connsiteX84" fmla="*/ 2511585 w 4424105"/>
                <a:gd name="connsiteY84" fmla="*/ 0 h 368543"/>
                <a:gd name="connsiteX85" fmla="*/ 2612244 w 4424105"/>
                <a:gd name="connsiteY85" fmla="*/ 92731 h 368543"/>
                <a:gd name="connsiteX86" fmla="*/ 2512877 w 4424105"/>
                <a:gd name="connsiteY86" fmla="*/ 184272 h 368543"/>
                <a:gd name="connsiteX87" fmla="*/ 2612244 w 4424105"/>
                <a:gd name="connsiteY87" fmla="*/ 275812 h 368543"/>
                <a:gd name="connsiteX88" fmla="*/ 2511585 w 4424105"/>
                <a:gd name="connsiteY88" fmla="*/ 368543 h 368543"/>
                <a:gd name="connsiteX89" fmla="*/ 2410926 w 4424105"/>
                <a:gd name="connsiteY89" fmla="*/ 275812 h 368543"/>
                <a:gd name="connsiteX90" fmla="*/ 2510292 w 4424105"/>
                <a:gd name="connsiteY90" fmla="*/ 184272 h 368543"/>
                <a:gd name="connsiteX91" fmla="*/ 2410926 w 4424105"/>
                <a:gd name="connsiteY91" fmla="*/ 92731 h 368543"/>
                <a:gd name="connsiteX92" fmla="*/ 2113838 w 4424105"/>
                <a:gd name="connsiteY92" fmla="*/ 0 h 368543"/>
                <a:gd name="connsiteX93" fmla="*/ 2212052 w 4424105"/>
                <a:gd name="connsiteY93" fmla="*/ 90479 h 368543"/>
                <a:gd name="connsiteX94" fmla="*/ 2310267 w 4424105"/>
                <a:gd name="connsiteY94" fmla="*/ 0 h 368543"/>
                <a:gd name="connsiteX95" fmla="*/ 2410926 w 4424105"/>
                <a:gd name="connsiteY95" fmla="*/ 92731 h 368543"/>
                <a:gd name="connsiteX96" fmla="*/ 2311559 w 4424105"/>
                <a:gd name="connsiteY96" fmla="*/ 184272 h 368543"/>
                <a:gd name="connsiteX97" fmla="*/ 2410926 w 4424105"/>
                <a:gd name="connsiteY97" fmla="*/ 275812 h 368543"/>
                <a:gd name="connsiteX98" fmla="*/ 2310267 w 4424105"/>
                <a:gd name="connsiteY98" fmla="*/ 368543 h 368543"/>
                <a:gd name="connsiteX99" fmla="*/ 2212052 w 4424105"/>
                <a:gd name="connsiteY99" fmla="*/ 278064 h 368543"/>
                <a:gd name="connsiteX100" fmla="*/ 2113838 w 4424105"/>
                <a:gd name="connsiteY100" fmla="*/ 368543 h 368543"/>
                <a:gd name="connsiteX101" fmla="*/ 2013179 w 4424105"/>
                <a:gd name="connsiteY101" fmla="*/ 275812 h 368543"/>
                <a:gd name="connsiteX102" fmla="*/ 2112546 w 4424105"/>
                <a:gd name="connsiteY102" fmla="*/ 184272 h 368543"/>
                <a:gd name="connsiteX103" fmla="*/ 2013179 w 4424105"/>
                <a:gd name="connsiteY103" fmla="*/ 92731 h 368543"/>
                <a:gd name="connsiteX104" fmla="*/ 1912520 w 4424105"/>
                <a:gd name="connsiteY104" fmla="*/ 0 h 368543"/>
                <a:gd name="connsiteX105" fmla="*/ 2013179 w 4424105"/>
                <a:gd name="connsiteY105" fmla="*/ 92731 h 368543"/>
                <a:gd name="connsiteX106" fmla="*/ 1913812 w 4424105"/>
                <a:gd name="connsiteY106" fmla="*/ 184272 h 368543"/>
                <a:gd name="connsiteX107" fmla="*/ 2013179 w 4424105"/>
                <a:gd name="connsiteY107" fmla="*/ 275812 h 368543"/>
                <a:gd name="connsiteX108" fmla="*/ 1912520 w 4424105"/>
                <a:gd name="connsiteY108" fmla="*/ 368543 h 368543"/>
                <a:gd name="connsiteX109" fmla="*/ 1811861 w 4424105"/>
                <a:gd name="connsiteY109" fmla="*/ 275812 h 368543"/>
                <a:gd name="connsiteX110" fmla="*/ 1911228 w 4424105"/>
                <a:gd name="connsiteY110" fmla="*/ 184272 h 368543"/>
                <a:gd name="connsiteX111" fmla="*/ 1811861 w 4424105"/>
                <a:gd name="connsiteY111" fmla="*/ 92731 h 368543"/>
                <a:gd name="connsiteX112" fmla="*/ 1509885 w 4424105"/>
                <a:gd name="connsiteY112" fmla="*/ 0 h 368543"/>
                <a:gd name="connsiteX113" fmla="*/ 1610543 w 4424105"/>
                <a:gd name="connsiteY113" fmla="*/ 92730 h 368543"/>
                <a:gd name="connsiteX114" fmla="*/ 1711202 w 4424105"/>
                <a:gd name="connsiteY114" fmla="*/ 0 h 368543"/>
                <a:gd name="connsiteX115" fmla="*/ 1811861 w 4424105"/>
                <a:gd name="connsiteY115" fmla="*/ 92731 h 368543"/>
                <a:gd name="connsiteX116" fmla="*/ 1712494 w 4424105"/>
                <a:gd name="connsiteY116" fmla="*/ 184272 h 368543"/>
                <a:gd name="connsiteX117" fmla="*/ 1811861 w 4424105"/>
                <a:gd name="connsiteY117" fmla="*/ 275812 h 368543"/>
                <a:gd name="connsiteX118" fmla="*/ 1711202 w 4424105"/>
                <a:gd name="connsiteY118" fmla="*/ 368543 h 368543"/>
                <a:gd name="connsiteX119" fmla="*/ 1610543 w 4424105"/>
                <a:gd name="connsiteY119" fmla="*/ 275813 h 368543"/>
                <a:gd name="connsiteX120" fmla="*/ 1509885 w 4424105"/>
                <a:gd name="connsiteY120" fmla="*/ 368543 h 368543"/>
                <a:gd name="connsiteX121" fmla="*/ 1409226 w 4424105"/>
                <a:gd name="connsiteY121" fmla="*/ 275812 h 368543"/>
                <a:gd name="connsiteX122" fmla="*/ 1508593 w 4424105"/>
                <a:gd name="connsiteY122" fmla="*/ 184272 h 368543"/>
                <a:gd name="connsiteX123" fmla="*/ 1409226 w 4424105"/>
                <a:gd name="connsiteY123" fmla="*/ 92731 h 368543"/>
                <a:gd name="connsiteX124" fmla="*/ 1308567 w 4424105"/>
                <a:gd name="connsiteY124" fmla="*/ 0 h 368543"/>
                <a:gd name="connsiteX125" fmla="*/ 1409226 w 4424105"/>
                <a:gd name="connsiteY125" fmla="*/ 92731 h 368543"/>
                <a:gd name="connsiteX126" fmla="*/ 1309859 w 4424105"/>
                <a:gd name="connsiteY126" fmla="*/ 184272 h 368543"/>
                <a:gd name="connsiteX127" fmla="*/ 1409226 w 4424105"/>
                <a:gd name="connsiteY127" fmla="*/ 275812 h 368543"/>
                <a:gd name="connsiteX128" fmla="*/ 1308567 w 4424105"/>
                <a:gd name="connsiteY128" fmla="*/ 368543 h 368543"/>
                <a:gd name="connsiteX129" fmla="*/ 1207908 w 4424105"/>
                <a:gd name="connsiteY129" fmla="*/ 275812 h 368543"/>
                <a:gd name="connsiteX130" fmla="*/ 1307275 w 4424105"/>
                <a:gd name="connsiteY130" fmla="*/ 184272 h 368543"/>
                <a:gd name="connsiteX131" fmla="*/ 1207908 w 4424105"/>
                <a:gd name="connsiteY131" fmla="*/ 92731 h 368543"/>
                <a:gd name="connsiteX132" fmla="*/ 905931 w 4424105"/>
                <a:gd name="connsiteY132" fmla="*/ 0 h 368543"/>
                <a:gd name="connsiteX133" fmla="*/ 1006589 w 4424105"/>
                <a:gd name="connsiteY133" fmla="*/ 92730 h 368543"/>
                <a:gd name="connsiteX134" fmla="*/ 1107248 w 4424105"/>
                <a:gd name="connsiteY134" fmla="*/ 0 h 368543"/>
                <a:gd name="connsiteX135" fmla="*/ 1207907 w 4424105"/>
                <a:gd name="connsiteY135" fmla="*/ 92731 h 368543"/>
                <a:gd name="connsiteX136" fmla="*/ 1108540 w 4424105"/>
                <a:gd name="connsiteY136" fmla="*/ 184272 h 368543"/>
                <a:gd name="connsiteX137" fmla="*/ 1207907 w 4424105"/>
                <a:gd name="connsiteY137" fmla="*/ 275812 h 368543"/>
                <a:gd name="connsiteX138" fmla="*/ 1107248 w 4424105"/>
                <a:gd name="connsiteY138" fmla="*/ 368543 h 368543"/>
                <a:gd name="connsiteX139" fmla="*/ 1006589 w 4424105"/>
                <a:gd name="connsiteY139" fmla="*/ 275813 h 368543"/>
                <a:gd name="connsiteX140" fmla="*/ 905931 w 4424105"/>
                <a:gd name="connsiteY140" fmla="*/ 368543 h 368543"/>
                <a:gd name="connsiteX141" fmla="*/ 805272 w 4424105"/>
                <a:gd name="connsiteY141" fmla="*/ 275812 h 368543"/>
                <a:gd name="connsiteX142" fmla="*/ 904639 w 4424105"/>
                <a:gd name="connsiteY142" fmla="*/ 184272 h 368543"/>
                <a:gd name="connsiteX143" fmla="*/ 805272 w 4424105"/>
                <a:gd name="connsiteY143" fmla="*/ 92731 h 368543"/>
                <a:gd name="connsiteX144" fmla="*/ 704613 w 4424105"/>
                <a:gd name="connsiteY144" fmla="*/ 0 h 368543"/>
                <a:gd name="connsiteX145" fmla="*/ 805272 w 4424105"/>
                <a:gd name="connsiteY145" fmla="*/ 92731 h 368543"/>
                <a:gd name="connsiteX146" fmla="*/ 705905 w 4424105"/>
                <a:gd name="connsiteY146" fmla="*/ 184272 h 368543"/>
                <a:gd name="connsiteX147" fmla="*/ 805272 w 4424105"/>
                <a:gd name="connsiteY147" fmla="*/ 275812 h 368543"/>
                <a:gd name="connsiteX148" fmla="*/ 704613 w 4424105"/>
                <a:gd name="connsiteY148" fmla="*/ 368543 h 368543"/>
                <a:gd name="connsiteX149" fmla="*/ 603954 w 4424105"/>
                <a:gd name="connsiteY149" fmla="*/ 275812 h 368543"/>
                <a:gd name="connsiteX150" fmla="*/ 703321 w 4424105"/>
                <a:gd name="connsiteY150" fmla="*/ 184272 h 368543"/>
                <a:gd name="connsiteX151" fmla="*/ 603954 w 4424105"/>
                <a:gd name="connsiteY151" fmla="*/ 92731 h 368543"/>
                <a:gd name="connsiteX152" fmla="*/ 503295 w 4424105"/>
                <a:gd name="connsiteY152" fmla="*/ 0 h 368543"/>
                <a:gd name="connsiteX153" fmla="*/ 603954 w 4424105"/>
                <a:gd name="connsiteY153" fmla="*/ 92731 h 368543"/>
                <a:gd name="connsiteX154" fmla="*/ 504587 w 4424105"/>
                <a:gd name="connsiteY154" fmla="*/ 184272 h 368543"/>
                <a:gd name="connsiteX155" fmla="*/ 603954 w 4424105"/>
                <a:gd name="connsiteY155" fmla="*/ 275812 h 368543"/>
                <a:gd name="connsiteX156" fmla="*/ 503295 w 4424105"/>
                <a:gd name="connsiteY156" fmla="*/ 368543 h 368543"/>
                <a:gd name="connsiteX157" fmla="*/ 402636 w 4424105"/>
                <a:gd name="connsiteY157" fmla="*/ 275812 h 368543"/>
                <a:gd name="connsiteX158" fmla="*/ 502003 w 4424105"/>
                <a:gd name="connsiteY158" fmla="*/ 184272 h 368543"/>
                <a:gd name="connsiteX159" fmla="*/ 402636 w 4424105"/>
                <a:gd name="connsiteY159" fmla="*/ 92731 h 368543"/>
                <a:gd name="connsiteX160" fmla="*/ 301977 w 4424105"/>
                <a:gd name="connsiteY160" fmla="*/ 0 h 368543"/>
                <a:gd name="connsiteX161" fmla="*/ 402636 w 4424105"/>
                <a:gd name="connsiteY161" fmla="*/ 92731 h 368543"/>
                <a:gd name="connsiteX162" fmla="*/ 303269 w 4424105"/>
                <a:gd name="connsiteY162" fmla="*/ 184272 h 368543"/>
                <a:gd name="connsiteX163" fmla="*/ 402636 w 4424105"/>
                <a:gd name="connsiteY163" fmla="*/ 275812 h 368543"/>
                <a:gd name="connsiteX164" fmla="*/ 301977 w 4424105"/>
                <a:gd name="connsiteY164" fmla="*/ 368543 h 368543"/>
                <a:gd name="connsiteX165" fmla="*/ 201318 w 4424105"/>
                <a:gd name="connsiteY165" fmla="*/ 275812 h 368543"/>
                <a:gd name="connsiteX166" fmla="*/ 300685 w 4424105"/>
                <a:gd name="connsiteY166" fmla="*/ 184272 h 368543"/>
                <a:gd name="connsiteX167" fmla="*/ 201318 w 4424105"/>
                <a:gd name="connsiteY167" fmla="*/ 92731 h 368543"/>
                <a:gd name="connsiteX168" fmla="*/ 100659 w 4424105"/>
                <a:gd name="connsiteY168" fmla="*/ 0 h 368543"/>
                <a:gd name="connsiteX169" fmla="*/ 201318 w 4424105"/>
                <a:gd name="connsiteY169" fmla="*/ 92731 h 368543"/>
                <a:gd name="connsiteX170" fmla="*/ 101951 w 4424105"/>
                <a:gd name="connsiteY170" fmla="*/ 184272 h 368543"/>
                <a:gd name="connsiteX171" fmla="*/ 201318 w 4424105"/>
                <a:gd name="connsiteY171" fmla="*/ 275812 h 368543"/>
                <a:gd name="connsiteX172" fmla="*/ 100659 w 4424105"/>
                <a:gd name="connsiteY172" fmla="*/ 368543 h 368543"/>
                <a:gd name="connsiteX173" fmla="*/ 0 w 4424105"/>
                <a:gd name="connsiteY173" fmla="*/ 275812 h 368543"/>
                <a:gd name="connsiteX174" fmla="*/ 99367 w 4424105"/>
                <a:gd name="connsiteY174" fmla="*/ 184272 h 368543"/>
                <a:gd name="connsiteX175" fmla="*/ 0 w 4424105"/>
                <a:gd name="connsiteY175" fmla="*/ 92731 h 36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424105" h="368543">
                  <a:moveTo>
                    <a:pt x="2212052" y="94983"/>
                  </a:moveTo>
                  <a:lnTo>
                    <a:pt x="2115130" y="184272"/>
                  </a:lnTo>
                  <a:lnTo>
                    <a:pt x="2212052" y="273560"/>
                  </a:lnTo>
                  <a:lnTo>
                    <a:pt x="2308974" y="184272"/>
                  </a:lnTo>
                  <a:close/>
                  <a:moveTo>
                    <a:pt x="3820151" y="92731"/>
                  </a:moveTo>
                  <a:lnTo>
                    <a:pt x="3720785" y="184272"/>
                  </a:lnTo>
                  <a:lnTo>
                    <a:pt x="3820151" y="275812"/>
                  </a:lnTo>
                  <a:lnTo>
                    <a:pt x="3919517" y="184272"/>
                  </a:lnTo>
                  <a:close/>
                  <a:moveTo>
                    <a:pt x="3216197" y="92731"/>
                  </a:moveTo>
                  <a:lnTo>
                    <a:pt x="3116831" y="184272"/>
                  </a:lnTo>
                  <a:lnTo>
                    <a:pt x="3216197" y="275812"/>
                  </a:lnTo>
                  <a:lnTo>
                    <a:pt x="3315563" y="184272"/>
                  </a:lnTo>
                  <a:close/>
                  <a:moveTo>
                    <a:pt x="1610543" y="92731"/>
                  </a:moveTo>
                  <a:lnTo>
                    <a:pt x="1511177" y="184272"/>
                  </a:lnTo>
                  <a:lnTo>
                    <a:pt x="1610543" y="275812"/>
                  </a:lnTo>
                  <a:lnTo>
                    <a:pt x="1709910" y="184272"/>
                  </a:lnTo>
                  <a:close/>
                  <a:moveTo>
                    <a:pt x="1006589" y="92731"/>
                  </a:moveTo>
                  <a:lnTo>
                    <a:pt x="907223" y="184272"/>
                  </a:lnTo>
                  <a:lnTo>
                    <a:pt x="1006589" y="275812"/>
                  </a:lnTo>
                  <a:lnTo>
                    <a:pt x="1105956" y="184272"/>
                  </a:lnTo>
                  <a:close/>
                  <a:moveTo>
                    <a:pt x="4323446" y="0"/>
                  </a:moveTo>
                  <a:lnTo>
                    <a:pt x="4424105" y="92731"/>
                  </a:lnTo>
                  <a:lnTo>
                    <a:pt x="4324739" y="184272"/>
                  </a:lnTo>
                  <a:lnTo>
                    <a:pt x="4424105" y="275812"/>
                  </a:lnTo>
                  <a:lnTo>
                    <a:pt x="4323446" y="368543"/>
                  </a:lnTo>
                  <a:lnTo>
                    <a:pt x="4222787" y="275812"/>
                  </a:lnTo>
                  <a:lnTo>
                    <a:pt x="4322154" y="184272"/>
                  </a:lnTo>
                  <a:lnTo>
                    <a:pt x="4222787" y="92731"/>
                  </a:lnTo>
                  <a:close/>
                  <a:moveTo>
                    <a:pt x="4122128" y="0"/>
                  </a:moveTo>
                  <a:lnTo>
                    <a:pt x="4222787" y="92731"/>
                  </a:lnTo>
                  <a:lnTo>
                    <a:pt x="4123420" y="184272"/>
                  </a:lnTo>
                  <a:lnTo>
                    <a:pt x="4222787" y="275812"/>
                  </a:lnTo>
                  <a:lnTo>
                    <a:pt x="4122128" y="368543"/>
                  </a:lnTo>
                  <a:lnTo>
                    <a:pt x="4021469" y="275812"/>
                  </a:lnTo>
                  <a:lnTo>
                    <a:pt x="4120835" y="184272"/>
                  </a:lnTo>
                  <a:lnTo>
                    <a:pt x="4021469" y="92731"/>
                  </a:lnTo>
                  <a:close/>
                  <a:moveTo>
                    <a:pt x="3719493" y="0"/>
                  </a:moveTo>
                  <a:lnTo>
                    <a:pt x="3820151" y="92730"/>
                  </a:lnTo>
                  <a:lnTo>
                    <a:pt x="3920810" y="0"/>
                  </a:lnTo>
                  <a:lnTo>
                    <a:pt x="4021469" y="92731"/>
                  </a:lnTo>
                  <a:lnTo>
                    <a:pt x="3922102" y="184272"/>
                  </a:lnTo>
                  <a:lnTo>
                    <a:pt x="4021469" y="275812"/>
                  </a:lnTo>
                  <a:lnTo>
                    <a:pt x="3920810" y="368543"/>
                  </a:lnTo>
                  <a:lnTo>
                    <a:pt x="3820151" y="275813"/>
                  </a:lnTo>
                  <a:lnTo>
                    <a:pt x="3719493" y="368543"/>
                  </a:lnTo>
                  <a:lnTo>
                    <a:pt x="3618834" y="275812"/>
                  </a:lnTo>
                  <a:lnTo>
                    <a:pt x="3718200" y="184272"/>
                  </a:lnTo>
                  <a:lnTo>
                    <a:pt x="3618834" y="92731"/>
                  </a:lnTo>
                  <a:close/>
                  <a:moveTo>
                    <a:pt x="3518175" y="0"/>
                  </a:moveTo>
                  <a:lnTo>
                    <a:pt x="3618834" y="92731"/>
                  </a:lnTo>
                  <a:lnTo>
                    <a:pt x="3519467" y="184272"/>
                  </a:lnTo>
                  <a:lnTo>
                    <a:pt x="3618834" y="275812"/>
                  </a:lnTo>
                  <a:lnTo>
                    <a:pt x="3518175" y="368543"/>
                  </a:lnTo>
                  <a:lnTo>
                    <a:pt x="3417516" y="275812"/>
                  </a:lnTo>
                  <a:lnTo>
                    <a:pt x="3516882" y="184272"/>
                  </a:lnTo>
                  <a:lnTo>
                    <a:pt x="3417516" y="92731"/>
                  </a:lnTo>
                  <a:close/>
                  <a:moveTo>
                    <a:pt x="3115539" y="0"/>
                  </a:moveTo>
                  <a:lnTo>
                    <a:pt x="3216197" y="92730"/>
                  </a:lnTo>
                  <a:lnTo>
                    <a:pt x="3316856" y="0"/>
                  </a:lnTo>
                  <a:lnTo>
                    <a:pt x="3417515" y="92731"/>
                  </a:lnTo>
                  <a:lnTo>
                    <a:pt x="3318148" y="184272"/>
                  </a:lnTo>
                  <a:lnTo>
                    <a:pt x="3417515" y="275812"/>
                  </a:lnTo>
                  <a:lnTo>
                    <a:pt x="3316856" y="368543"/>
                  </a:lnTo>
                  <a:lnTo>
                    <a:pt x="3216197" y="275813"/>
                  </a:lnTo>
                  <a:lnTo>
                    <a:pt x="3115539" y="368543"/>
                  </a:lnTo>
                  <a:lnTo>
                    <a:pt x="3014880" y="275812"/>
                  </a:lnTo>
                  <a:lnTo>
                    <a:pt x="3114246" y="184272"/>
                  </a:lnTo>
                  <a:lnTo>
                    <a:pt x="3014880" y="92731"/>
                  </a:lnTo>
                  <a:close/>
                  <a:moveTo>
                    <a:pt x="2914221" y="0"/>
                  </a:moveTo>
                  <a:lnTo>
                    <a:pt x="3014880" y="92731"/>
                  </a:lnTo>
                  <a:lnTo>
                    <a:pt x="2915513" y="184272"/>
                  </a:lnTo>
                  <a:lnTo>
                    <a:pt x="3014880" y="275812"/>
                  </a:lnTo>
                  <a:lnTo>
                    <a:pt x="2914221" y="368543"/>
                  </a:lnTo>
                  <a:lnTo>
                    <a:pt x="2813562" y="275812"/>
                  </a:lnTo>
                  <a:lnTo>
                    <a:pt x="2912928" y="184272"/>
                  </a:lnTo>
                  <a:lnTo>
                    <a:pt x="2813562" y="92731"/>
                  </a:lnTo>
                  <a:close/>
                  <a:moveTo>
                    <a:pt x="2712903" y="0"/>
                  </a:moveTo>
                  <a:lnTo>
                    <a:pt x="2813562" y="92731"/>
                  </a:lnTo>
                  <a:lnTo>
                    <a:pt x="2714195" y="184272"/>
                  </a:lnTo>
                  <a:lnTo>
                    <a:pt x="2813562" y="275812"/>
                  </a:lnTo>
                  <a:lnTo>
                    <a:pt x="2712903" y="368543"/>
                  </a:lnTo>
                  <a:lnTo>
                    <a:pt x="2612244" y="275812"/>
                  </a:lnTo>
                  <a:lnTo>
                    <a:pt x="2711610" y="184272"/>
                  </a:lnTo>
                  <a:lnTo>
                    <a:pt x="2612244" y="92731"/>
                  </a:lnTo>
                  <a:close/>
                  <a:moveTo>
                    <a:pt x="2511585" y="0"/>
                  </a:moveTo>
                  <a:lnTo>
                    <a:pt x="2612244" y="92731"/>
                  </a:lnTo>
                  <a:lnTo>
                    <a:pt x="2512877" y="184272"/>
                  </a:lnTo>
                  <a:lnTo>
                    <a:pt x="2612244" y="275812"/>
                  </a:lnTo>
                  <a:lnTo>
                    <a:pt x="2511585" y="368543"/>
                  </a:lnTo>
                  <a:lnTo>
                    <a:pt x="2410926" y="275812"/>
                  </a:lnTo>
                  <a:lnTo>
                    <a:pt x="2510292" y="184272"/>
                  </a:lnTo>
                  <a:lnTo>
                    <a:pt x="2410926" y="92731"/>
                  </a:lnTo>
                  <a:close/>
                  <a:moveTo>
                    <a:pt x="2113838" y="0"/>
                  </a:moveTo>
                  <a:lnTo>
                    <a:pt x="2212052" y="90479"/>
                  </a:lnTo>
                  <a:lnTo>
                    <a:pt x="2310267" y="0"/>
                  </a:lnTo>
                  <a:lnTo>
                    <a:pt x="2410926" y="92731"/>
                  </a:lnTo>
                  <a:lnTo>
                    <a:pt x="2311559" y="184272"/>
                  </a:lnTo>
                  <a:lnTo>
                    <a:pt x="2410926" y="275812"/>
                  </a:lnTo>
                  <a:lnTo>
                    <a:pt x="2310267" y="368543"/>
                  </a:lnTo>
                  <a:lnTo>
                    <a:pt x="2212052" y="278064"/>
                  </a:lnTo>
                  <a:lnTo>
                    <a:pt x="2113838" y="368543"/>
                  </a:lnTo>
                  <a:lnTo>
                    <a:pt x="2013179" y="275812"/>
                  </a:lnTo>
                  <a:lnTo>
                    <a:pt x="2112546" y="184272"/>
                  </a:lnTo>
                  <a:lnTo>
                    <a:pt x="2013179" y="92731"/>
                  </a:lnTo>
                  <a:close/>
                  <a:moveTo>
                    <a:pt x="1912520" y="0"/>
                  </a:moveTo>
                  <a:lnTo>
                    <a:pt x="2013179" y="92731"/>
                  </a:lnTo>
                  <a:lnTo>
                    <a:pt x="1913812" y="184272"/>
                  </a:lnTo>
                  <a:lnTo>
                    <a:pt x="2013179" y="275812"/>
                  </a:lnTo>
                  <a:lnTo>
                    <a:pt x="1912520" y="368543"/>
                  </a:lnTo>
                  <a:lnTo>
                    <a:pt x="1811861" y="275812"/>
                  </a:lnTo>
                  <a:lnTo>
                    <a:pt x="1911228" y="184272"/>
                  </a:lnTo>
                  <a:lnTo>
                    <a:pt x="1811861" y="92731"/>
                  </a:lnTo>
                  <a:close/>
                  <a:moveTo>
                    <a:pt x="1509885" y="0"/>
                  </a:moveTo>
                  <a:lnTo>
                    <a:pt x="1610543" y="92730"/>
                  </a:lnTo>
                  <a:lnTo>
                    <a:pt x="1711202" y="0"/>
                  </a:lnTo>
                  <a:lnTo>
                    <a:pt x="1811861" y="92731"/>
                  </a:lnTo>
                  <a:lnTo>
                    <a:pt x="1712494" y="184272"/>
                  </a:lnTo>
                  <a:lnTo>
                    <a:pt x="1811861" y="275812"/>
                  </a:lnTo>
                  <a:lnTo>
                    <a:pt x="1711202" y="368543"/>
                  </a:lnTo>
                  <a:lnTo>
                    <a:pt x="1610543" y="275813"/>
                  </a:lnTo>
                  <a:lnTo>
                    <a:pt x="1509885" y="368543"/>
                  </a:lnTo>
                  <a:lnTo>
                    <a:pt x="1409226" y="275812"/>
                  </a:lnTo>
                  <a:lnTo>
                    <a:pt x="1508593" y="184272"/>
                  </a:lnTo>
                  <a:lnTo>
                    <a:pt x="1409226" y="92731"/>
                  </a:lnTo>
                  <a:close/>
                  <a:moveTo>
                    <a:pt x="1308567" y="0"/>
                  </a:moveTo>
                  <a:lnTo>
                    <a:pt x="1409226" y="92731"/>
                  </a:lnTo>
                  <a:lnTo>
                    <a:pt x="1309859" y="184272"/>
                  </a:lnTo>
                  <a:lnTo>
                    <a:pt x="1409226" y="275812"/>
                  </a:lnTo>
                  <a:lnTo>
                    <a:pt x="1308567" y="368543"/>
                  </a:lnTo>
                  <a:lnTo>
                    <a:pt x="1207908" y="275812"/>
                  </a:lnTo>
                  <a:lnTo>
                    <a:pt x="1307275" y="184272"/>
                  </a:lnTo>
                  <a:lnTo>
                    <a:pt x="1207908" y="92731"/>
                  </a:lnTo>
                  <a:close/>
                  <a:moveTo>
                    <a:pt x="905931" y="0"/>
                  </a:moveTo>
                  <a:lnTo>
                    <a:pt x="1006589" y="92730"/>
                  </a:lnTo>
                  <a:lnTo>
                    <a:pt x="1107248" y="0"/>
                  </a:lnTo>
                  <a:lnTo>
                    <a:pt x="1207907" y="92731"/>
                  </a:lnTo>
                  <a:lnTo>
                    <a:pt x="1108540" y="184272"/>
                  </a:lnTo>
                  <a:lnTo>
                    <a:pt x="1207907" y="275812"/>
                  </a:lnTo>
                  <a:lnTo>
                    <a:pt x="1107248" y="368543"/>
                  </a:lnTo>
                  <a:lnTo>
                    <a:pt x="1006589" y="275813"/>
                  </a:lnTo>
                  <a:lnTo>
                    <a:pt x="905931" y="368543"/>
                  </a:lnTo>
                  <a:lnTo>
                    <a:pt x="805272" y="275812"/>
                  </a:lnTo>
                  <a:lnTo>
                    <a:pt x="904639" y="184272"/>
                  </a:lnTo>
                  <a:lnTo>
                    <a:pt x="805272" y="92731"/>
                  </a:lnTo>
                  <a:close/>
                  <a:moveTo>
                    <a:pt x="704613" y="0"/>
                  </a:moveTo>
                  <a:lnTo>
                    <a:pt x="805272" y="92731"/>
                  </a:lnTo>
                  <a:lnTo>
                    <a:pt x="705905" y="184272"/>
                  </a:lnTo>
                  <a:lnTo>
                    <a:pt x="805272" y="275812"/>
                  </a:lnTo>
                  <a:lnTo>
                    <a:pt x="704613" y="368543"/>
                  </a:lnTo>
                  <a:lnTo>
                    <a:pt x="603954" y="275812"/>
                  </a:lnTo>
                  <a:lnTo>
                    <a:pt x="703321" y="184272"/>
                  </a:lnTo>
                  <a:lnTo>
                    <a:pt x="603954" y="92731"/>
                  </a:lnTo>
                  <a:close/>
                  <a:moveTo>
                    <a:pt x="503295" y="0"/>
                  </a:moveTo>
                  <a:lnTo>
                    <a:pt x="603954" y="92731"/>
                  </a:lnTo>
                  <a:lnTo>
                    <a:pt x="504587" y="184272"/>
                  </a:lnTo>
                  <a:lnTo>
                    <a:pt x="603954" y="275812"/>
                  </a:lnTo>
                  <a:lnTo>
                    <a:pt x="503295" y="368543"/>
                  </a:lnTo>
                  <a:lnTo>
                    <a:pt x="402636" y="275812"/>
                  </a:lnTo>
                  <a:lnTo>
                    <a:pt x="502003" y="184272"/>
                  </a:lnTo>
                  <a:lnTo>
                    <a:pt x="402636" y="92731"/>
                  </a:lnTo>
                  <a:close/>
                  <a:moveTo>
                    <a:pt x="301977" y="0"/>
                  </a:moveTo>
                  <a:lnTo>
                    <a:pt x="402636" y="92731"/>
                  </a:lnTo>
                  <a:lnTo>
                    <a:pt x="303269" y="184272"/>
                  </a:lnTo>
                  <a:lnTo>
                    <a:pt x="402636" y="275812"/>
                  </a:lnTo>
                  <a:lnTo>
                    <a:pt x="301977" y="368543"/>
                  </a:lnTo>
                  <a:lnTo>
                    <a:pt x="201318" y="275812"/>
                  </a:lnTo>
                  <a:lnTo>
                    <a:pt x="300685" y="184272"/>
                  </a:lnTo>
                  <a:lnTo>
                    <a:pt x="201318" y="92731"/>
                  </a:lnTo>
                  <a:close/>
                  <a:moveTo>
                    <a:pt x="100659" y="0"/>
                  </a:moveTo>
                  <a:lnTo>
                    <a:pt x="201318" y="92731"/>
                  </a:lnTo>
                  <a:lnTo>
                    <a:pt x="101951" y="184272"/>
                  </a:lnTo>
                  <a:lnTo>
                    <a:pt x="201318" y="275812"/>
                  </a:lnTo>
                  <a:lnTo>
                    <a:pt x="100659" y="368543"/>
                  </a:lnTo>
                  <a:lnTo>
                    <a:pt x="0" y="275812"/>
                  </a:lnTo>
                  <a:lnTo>
                    <a:pt x="99367" y="184272"/>
                  </a:lnTo>
                  <a:lnTo>
                    <a:pt x="0" y="9273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4000"/>
            </a:p>
          </p:txBody>
        </p: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2A7DF77D-54CD-4452-B317-1FD48820103A}"/>
                </a:ext>
              </a:extLst>
            </p:cNvPr>
            <p:cNvSpPr txBox="1"/>
            <p:nvPr/>
          </p:nvSpPr>
          <p:spPr>
            <a:xfrm>
              <a:off x="1398347" y="3963694"/>
              <a:ext cx="4424106" cy="707886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AE" sz="40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المتحف</a:t>
              </a:r>
              <a:endParaRPr lang="ar-JO" sz="40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2" name="خطأ">
            <a:extLst>
              <a:ext uri="{FF2B5EF4-FFF2-40B4-BE49-F238E27FC236}">
                <a16:creationId xmlns:a16="http://schemas.microsoft.com/office/drawing/2014/main" id="{83D0B3C9-6723-45E0-96E2-771CD3257566}"/>
              </a:ext>
            </a:extLst>
          </p:cNvPr>
          <p:cNvGrpSpPr/>
          <p:nvPr/>
        </p:nvGrpSpPr>
        <p:grpSpPr>
          <a:xfrm>
            <a:off x="6264967" y="4801157"/>
            <a:ext cx="4590288" cy="707886"/>
            <a:chOff x="6264967" y="4672951"/>
            <a:chExt cx="4590288" cy="707886"/>
          </a:xfrm>
        </p:grpSpPr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F4B25B11-B5AA-4B71-8484-4292450EB729}"/>
                </a:ext>
              </a:extLst>
            </p:cNvPr>
            <p:cNvSpPr/>
            <p:nvPr/>
          </p:nvSpPr>
          <p:spPr>
            <a:xfrm>
              <a:off x="6264967" y="4745809"/>
              <a:ext cx="4590288" cy="533399"/>
            </a:xfrm>
            <a:custGeom>
              <a:avLst/>
              <a:gdLst>
                <a:gd name="connsiteX0" fmla="*/ 149864 w 4590288"/>
                <a:gd name="connsiteY0" fmla="*/ 0 h 533399"/>
                <a:gd name="connsiteX1" fmla="*/ 4440424 w 4590288"/>
                <a:gd name="connsiteY1" fmla="*/ 0 h 533399"/>
                <a:gd name="connsiteX2" fmla="*/ 4590288 w 4590288"/>
                <a:gd name="connsiteY2" fmla="*/ 149864 h 533399"/>
                <a:gd name="connsiteX3" fmla="*/ 4590288 w 4590288"/>
                <a:gd name="connsiteY3" fmla="*/ 383535 h 533399"/>
                <a:gd name="connsiteX4" fmla="*/ 4440424 w 4590288"/>
                <a:gd name="connsiteY4" fmla="*/ 533399 h 533399"/>
                <a:gd name="connsiteX5" fmla="*/ 149864 w 4590288"/>
                <a:gd name="connsiteY5" fmla="*/ 533399 h 533399"/>
                <a:gd name="connsiteX6" fmla="*/ 0 w 4590288"/>
                <a:gd name="connsiteY6" fmla="*/ 383535 h 533399"/>
                <a:gd name="connsiteX7" fmla="*/ 0 w 4590288"/>
                <a:gd name="connsiteY7" fmla="*/ 149864 h 533399"/>
                <a:gd name="connsiteX8" fmla="*/ 149864 w 4590288"/>
                <a:gd name="connsiteY8" fmla="*/ 0 h 533399"/>
                <a:gd name="connsiteX9" fmla="*/ 189720 w 4590288"/>
                <a:gd name="connsiteY9" fmla="*/ 70103 h 533399"/>
                <a:gd name="connsiteX10" fmla="*/ 79248 w 4590288"/>
                <a:gd name="connsiteY10" fmla="*/ 180575 h 533399"/>
                <a:gd name="connsiteX11" fmla="*/ 79248 w 4590288"/>
                <a:gd name="connsiteY11" fmla="*/ 352825 h 533399"/>
                <a:gd name="connsiteX12" fmla="*/ 189720 w 4590288"/>
                <a:gd name="connsiteY12" fmla="*/ 463297 h 533399"/>
                <a:gd name="connsiteX13" fmla="*/ 4400568 w 4590288"/>
                <a:gd name="connsiteY13" fmla="*/ 463297 h 533399"/>
                <a:gd name="connsiteX14" fmla="*/ 4511040 w 4590288"/>
                <a:gd name="connsiteY14" fmla="*/ 352825 h 533399"/>
                <a:gd name="connsiteX15" fmla="*/ 4511040 w 4590288"/>
                <a:gd name="connsiteY15" fmla="*/ 180575 h 533399"/>
                <a:gd name="connsiteX16" fmla="*/ 4400568 w 4590288"/>
                <a:gd name="connsiteY16" fmla="*/ 70103 h 533399"/>
                <a:gd name="connsiteX17" fmla="*/ 189720 w 4590288"/>
                <a:gd name="connsiteY17" fmla="*/ 70103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90288" h="533399">
                  <a:moveTo>
                    <a:pt x="149864" y="0"/>
                  </a:moveTo>
                  <a:lnTo>
                    <a:pt x="4440424" y="0"/>
                  </a:lnTo>
                  <a:cubicBezTo>
                    <a:pt x="4523192" y="0"/>
                    <a:pt x="4590288" y="67096"/>
                    <a:pt x="4590288" y="149864"/>
                  </a:cubicBezTo>
                  <a:lnTo>
                    <a:pt x="4590288" y="383535"/>
                  </a:lnTo>
                  <a:cubicBezTo>
                    <a:pt x="4590288" y="466303"/>
                    <a:pt x="4523192" y="533399"/>
                    <a:pt x="4440424" y="533399"/>
                  </a:cubicBezTo>
                  <a:lnTo>
                    <a:pt x="149864" y="533399"/>
                  </a:lnTo>
                  <a:cubicBezTo>
                    <a:pt x="67096" y="533399"/>
                    <a:pt x="0" y="466303"/>
                    <a:pt x="0" y="383535"/>
                  </a:cubicBezTo>
                  <a:lnTo>
                    <a:pt x="0" y="149864"/>
                  </a:lnTo>
                  <a:cubicBezTo>
                    <a:pt x="0" y="67096"/>
                    <a:pt x="67096" y="0"/>
                    <a:pt x="149864" y="0"/>
                  </a:cubicBezTo>
                  <a:close/>
                  <a:moveTo>
                    <a:pt x="189720" y="70103"/>
                  </a:moveTo>
                  <a:cubicBezTo>
                    <a:pt x="128708" y="70103"/>
                    <a:pt x="79248" y="119563"/>
                    <a:pt x="79248" y="180575"/>
                  </a:cubicBezTo>
                  <a:lnTo>
                    <a:pt x="79248" y="352825"/>
                  </a:lnTo>
                  <a:cubicBezTo>
                    <a:pt x="79248" y="413837"/>
                    <a:pt x="128708" y="463297"/>
                    <a:pt x="189720" y="463297"/>
                  </a:cubicBezTo>
                  <a:lnTo>
                    <a:pt x="4400568" y="463297"/>
                  </a:lnTo>
                  <a:cubicBezTo>
                    <a:pt x="4461580" y="463297"/>
                    <a:pt x="4511040" y="413837"/>
                    <a:pt x="4511040" y="352825"/>
                  </a:cubicBezTo>
                  <a:lnTo>
                    <a:pt x="4511040" y="180575"/>
                  </a:lnTo>
                  <a:cubicBezTo>
                    <a:pt x="4511040" y="119563"/>
                    <a:pt x="4461580" y="70103"/>
                    <a:pt x="4400568" y="70103"/>
                  </a:cubicBezTo>
                  <a:lnTo>
                    <a:pt x="189720" y="7010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4000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E35FA5B3-4772-4843-A927-C439A725DEF5}"/>
                </a:ext>
              </a:extLst>
            </p:cNvPr>
            <p:cNvSpPr/>
            <p:nvPr/>
          </p:nvSpPr>
          <p:spPr>
            <a:xfrm>
              <a:off x="6345614" y="4834507"/>
              <a:ext cx="4424105" cy="368543"/>
            </a:xfrm>
            <a:custGeom>
              <a:avLst/>
              <a:gdLst>
                <a:gd name="connsiteX0" fmla="*/ 2212052 w 4424105"/>
                <a:gd name="connsiteY0" fmla="*/ 94983 h 368543"/>
                <a:gd name="connsiteX1" fmla="*/ 2115130 w 4424105"/>
                <a:gd name="connsiteY1" fmla="*/ 184272 h 368543"/>
                <a:gd name="connsiteX2" fmla="*/ 2212052 w 4424105"/>
                <a:gd name="connsiteY2" fmla="*/ 273560 h 368543"/>
                <a:gd name="connsiteX3" fmla="*/ 2308974 w 4424105"/>
                <a:gd name="connsiteY3" fmla="*/ 184272 h 368543"/>
                <a:gd name="connsiteX4" fmla="*/ 3820151 w 4424105"/>
                <a:gd name="connsiteY4" fmla="*/ 92731 h 368543"/>
                <a:gd name="connsiteX5" fmla="*/ 3720785 w 4424105"/>
                <a:gd name="connsiteY5" fmla="*/ 184272 h 368543"/>
                <a:gd name="connsiteX6" fmla="*/ 3820151 w 4424105"/>
                <a:gd name="connsiteY6" fmla="*/ 275812 h 368543"/>
                <a:gd name="connsiteX7" fmla="*/ 3919517 w 4424105"/>
                <a:gd name="connsiteY7" fmla="*/ 184272 h 368543"/>
                <a:gd name="connsiteX8" fmla="*/ 3216197 w 4424105"/>
                <a:gd name="connsiteY8" fmla="*/ 92731 h 368543"/>
                <a:gd name="connsiteX9" fmla="*/ 3116831 w 4424105"/>
                <a:gd name="connsiteY9" fmla="*/ 184272 h 368543"/>
                <a:gd name="connsiteX10" fmla="*/ 3216197 w 4424105"/>
                <a:gd name="connsiteY10" fmla="*/ 275812 h 368543"/>
                <a:gd name="connsiteX11" fmla="*/ 3315563 w 4424105"/>
                <a:gd name="connsiteY11" fmla="*/ 184272 h 368543"/>
                <a:gd name="connsiteX12" fmla="*/ 1610543 w 4424105"/>
                <a:gd name="connsiteY12" fmla="*/ 92731 h 368543"/>
                <a:gd name="connsiteX13" fmla="*/ 1511177 w 4424105"/>
                <a:gd name="connsiteY13" fmla="*/ 184272 h 368543"/>
                <a:gd name="connsiteX14" fmla="*/ 1610543 w 4424105"/>
                <a:gd name="connsiteY14" fmla="*/ 275812 h 368543"/>
                <a:gd name="connsiteX15" fmla="*/ 1709910 w 4424105"/>
                <a:gd name="connsiteY15" fmla="*/ 184272 h 368543"/>
                <a:gd name="connsiteX16" fmla="*/ 1006589 w 4424105"/>
                <a:gd name="connsiteY16" fmla="*/ 92731 h 368543"/>
                <a:gd name="connsiteX17" fmla="*/ 907223 w 4424105"/>
                <a:gd name="connsiteY17" fmla="*/ 184272 h 368543"/>
                <a:gd name="connsiteX18" fmla="*/ 1006589 w 4424105"/>
                <a:gd name="connsiteY18" fmla="*/ 275812 h 368543"/>
                <a:gd name="connsiteX19" fmla="*/ 1105956 w 4424105"/>
                <a:gd name="connsiteY19" fmla="*/ 184272 h 368543"/>
                <a:gd name="connsiteX20" fmla="*/ 4323446 w 4424105"/>
                <a:gd name="connsiteY20" fmla="*/ 0 h 368543"/>
                <a:gd name="connsiteX21" fmla="*/ 4424105 w 4424105"/>
                <a:gd name="connsiteY21" fmla="*/ 92731 h 368543"/>
                <a:gd name="connsiteX22" fmla="*/ 4324739 w 4424105"/>
                <a:gd name="connsiteY22" fmla="*/ 184272 h 368543"/>
                <a:gd name="connsiteX23" fmla="*/ 4424105 w 4424105"/>
                <a:gd name="connsiteY23" fmla="*/ 275812 h 368543"/>
                <a:gd name="connsiteX24" fmla="*/ 4323446 w 4424105"/>
                <a:gd name="connsiteY24" fmla="*/ 368543 h 368543"/>
                <a:gd name="connsiteX25" fmla="*/ 4222787 w 4424105"/>
                <a:gd name="connsiteY25" fmla="*/ 275812 h 368543"/>
                <a:gd name="connsiteX26" fmla="*/ 4322154 w 4424105"/>
                <a:gd name="connsiteY26" fmla="*/ 184272 h 368543"/>
                <a:gd name="connsiteX27" fmla="*/ 4222787 w 4424105"/>
                <a:gd name="connsiteY27" fmla="*/ 92731 h 368543"/>
                <a:gd name="connsiteX28" fmla="*/ 4122128 w 4424105"/>
                <a:gd name="connsiteY28" fmla="*/ 0 h 368543"/>
                <a:gd name="connsiteX29" fmla="*/ 4222787 w 4424105"/>
                <a:gd name="connsiteY29" fmla="*/ 92731 h 368543"/>
                <a:gd name="connsiteX30" fmla="*/ 4123420 w 4424105"/>
                <a:gd name="connsiteY30" fmla="*/ 184272 h 368543"/>
                <a:gd name="connsiteX31" fmla="*/ 4222787 w 4424105"/>
                <a:gd name="connsiteY31" fmla="*/ 275812 h 368543"/>
                <a:gd name="connsiteX32" fmla="*/ 4122128 w 4424105"/>
                <a:gd name="connsiteY32" fmla="*/ 368543 h 368543"/>
                <a:gd name="connsiteX33" fmla="*/ 4021469 w 4424105"/>
                <a:gd name="connsiteY33" fmla="*/ 275812 h 368543"/>
                <a:gd name="connsiteX34" fmla="*/ 4120835 w 4424105"/>
                <a:gd name="connsiteY34" fmla="*/ 184272 h 368543"/>
                <a:gd name="connsiteX35" fmla="*/ 4021469 w 4424105"/>
                <a:gd name="connsiteY35" fmla="*/ 92731 h 368543"/>
                <a:gd name="connsiteX36" fmla="*/ 3719493 w 4424105"/>
                <a:gd name="connsiteY36" fmla="*/ 0 h 368543"/>
                <a:gd name="connsiteX37" fmla="*/ 3820151 w 4424105"/>
                <a:gd name="connsiteY37" fmla="*/ 92730 h 368543"/>
                <a:gd name="connsiteX38" fmla="*/ 3920810 w 4424105"/>
                <a:gd name="connsiteY38" fmla="*/ 0 h 368543"/>
                <a:gd name="connsiteX39" fmla="*/ 4021469 w 4424105"/>
                <a:gd name="connsiteY39" fmla="*/ 92731 h 368543"/>
                <a:gd name="connsiteX40" fmla="*/ 3922102 w 4424105"/>
                <a:gd name="connsiteY40" fmla="*/ 184272 h 368543"/>
                <a:gd name="connsiteX41" fmla="*/ 4021469 w 4424105"/>
                <a:gd name="connsiteY41" fmla="*/ 275812 h 368543"/>
                <a:gd name="connsiteX42" fmla="*/ 3920810 w 4424105"/>
                <a:gd name="connsiteY42" fmla="*/ 368543 h 368543"/>
                <a:gd name="connsiteX43" fmla="*/ 3820151 w 4424105"/>
                <a:gd name="connsiteY43" fmla="*/ 275813 h 368543"/>
                <a:gd name="connsiteX44" fmla="*/ 3719493 w 4424105"/>
                <a:gd name="connsiteY44" fmla="*/ 368543 h 368543"/>
                <a:gd name="connsiteX45" fmla="*/ 3618834 w 4424105"/>
                <a:gd name="connsiteY45" fmla="*/ 275812 h 368543"/>
                <a:gd name="connsiteX46" fmla="*/ 3718200 w 4424105"/>
                <a:gd name="connsiteY46" fmla="*/ 184272 h 368543"/>
                <a:gd name="connsiteX47" fmla="*/ 3618834 w 4424105"/>
                <a:gd name="connsiteY47" fmla="*/ 92731 h 368543"/>
                <a:gd name="connsiteX48" fmla="*/ 3518175 w 4424105"/>
                <a:gd name="connsiteY48" fmla="*/ 0 h 368543"/>
                <a:gd name="connsiteX49" fmla="*/ 3618834 w 4424105"/>
                <a:gd name="connsiteY49" fmla="*/ 92731 h 368543"/>
                <a:gd name="connsiteX50" fmla="*/ 3519467 w 4424105"/>
                <a:gd name="connsiteY50" fmla="*/ 184272 h 368543"/>
                <a:gd name="connsiteX51" fmla="*/ 3618834 w 4424105"/>
                <a:gd name="connsiteY51" fmla="*/ 275812 h 368543"/>
                <a:gd name="connsiteX52" fmla="*/ 3518175 w 4424105"/>
                <a:gd name="connsiteY52" fmla="*/ 368543 h 368543"/>
                <a:gd name="connsiteX53" fmla="*/ 3417516 w 4424105"/>
                <a:gd name="connsiteY53" fmla="*/ 275812 h 368543"/>
                <a:gd name="connsiteX54" fmla="*/ 3516882 w 4424105"/>
                <a:gd name="connsiteY54" fmla="*/ 184272 h 368543"/>
                <a:gd name="connsiteX55" fmla="*/ 3417516 w 4424105"/>
                <a:gd name="connsiteY55" fmla="*/ 92731 h 368543"/>
                <a:gd name="connsiteX56" fmla="*/ 3115539 w 4424105"/>
                <a:gd name="connsiteY56" fmla="*/ 0 h 368543"/>
                <a:gd name="connsiteX57" fmla="*/ 3216197 w 4424105"/>
                <a:gd name="connsiteY57" fmla="*/ 92730 h 368543"/>
                <a:gd name="connsiteX58" fmla="*/ 3316856 w 4424105"/>
                <a:gd name="connsiteY58" fmla="*/ 0 h 368543"/>
                <a:gd name="connsiteX59" fmla="*/ 3417515 w 4424105"/>
                <a:gd name="connsiteY59" fmla="*/ 92731 h 368543"/>
                <a:gd name="connsiteX60" fmla="*/ 3318148 w 4424105"/>
                <a:gd name="connsiteY60" fmla="*/ 184272 h 368543"/>
                <a:gd name="connsiteX61" fmla="*/ 3417515 w 4424105"/>
                <a:gd name="connsiteY61" fmla="*/ 275812 h 368543"/>
                <a:gd name="connsiteX62" fmla="*/ 3316856 w 4424105"/>
                <a:gd name="connsiteY62" fmla="*/ 368543 h 368543"/>
                <a:gd name="connsiteX63" fmla="*/ 3216197 w 4424105"/>
                <a:gd name="connsiteY63" fmla="*/ 275813 h 368543"/>
                <a:gd name="connsiteX64" fmla="*/ 3115539 w 4424105"/>
                <a:gd name="connsiteY64" fmla="*/ 368543 h 368543"/>
                <a:gd name="connsiteX65" fmla="*/ 3014880 w 4424105"/>
                <a:gd name="connsiteY65" fmla="*/ 275812 h 368543"/>
                <a:gd name="connsiteX66" fmla="*/ 3114246 w 4424105"/>
                <a:gd name="connsiteY66" fmla="*/ 184272 h 368543"/>
                <a:gd name="connsiteX67" fmla="*/ 3014880 w 4424105"/>
                <a:gd name="connsiteY67" fmla="*/ 92731 h 368543"/>
                <a:gd name="connsiteX68" fmla="*/ 2914221 w 4424105"/>
                <a:gd name="connsiteY68" fmla="*/ 0 h 368543"/>
                <a:gd name="connsiteX69" fmla="*/ 3014880 w 4424105"/>
                <a:gd name="connsiteY69" fmla="*/ 92731 h 368543"/>
                <a:gd name="connsiteX70" fmla="*/ 2915513 w 4424105"/>
                <a:gd name="connsiteY70" fmla="*/ 184272 h 368543"/>
                <a:gd name="connsiteX71" fmla="*/ 3014880 w 4424105"/>
                <a:gd name="connsiteY71" fmla="*/ 275812 h 368543"/>
                <a:gd name="connsiteX72" fmla="*/ 2914221 w 4424105"/>
                <a:gd name="connsiteY72" fmla="*/ 368543 h 368543"/>
                <a:gd name="connsiteX73" fmla="*/ 2813562 w 4424105"/>
                <a:gd name="connsiteY73" fmla="*/ 275812 h 368543"/>
                <a:gd name="connsiteX74" fmla="*/ 2912928 w 4424105"/>
                <a:gd name="connsiteY74" fmla="*/ 184272 h 368543"/>
                <a:gd name="connsiteX75" fmla="*/ 2813562 w 4424105"/>
                <a:gd name="connsiteY75" fmla="*/ 92731 h 368543"/>
                <a:gd name="connsiteX76" fmla="*/ 2712903 w 4424105"/>
                <a:gd name="connsiteY76" fmla="*/ 0 h 368543"/>
                <a:gd name="connsiteX77" fmla="*/ 2813562 w 4424105"/>
                <a:gd name="connsiteY77" fmla="*/ 92731 h 368543"/>
                <a:gd name="connsiteX78" fmla="*/ 2714195 w 4424105"/>
                <a:gd name="connsiteY78" fmla="*/ 184272 h 368543"/>
                <a:gd name="connsiteX79" fmla="*/ 2813562 w 4424105"/>
                <a:gd name="connsiteY79" fmla="*/ 275812 h 368543"/>
                <a:gd name="connsiteX80" fmla="*/ 2712903 w 4424105"/>
                <a:gd name="connsiteY80" fmla="*/ 368543 h 368543"/>
                <a:gd name="connsiteX81" fmla="*/ 2612244 w 4424105"/>
                <a:gd name="connsiteY81" fmla="*/ 275812 h 368543"/>
                <a:gd name="connsiteX82" fmla="*/ 2711610 w 4424105"/>
                <a:gd name="connsiteY82" fmla="*/ 184272 h 368543"/>
                <a:gd name="connsiteX83" fmla="*/ 2612244 w 4424105"/>
                <a:gd name="connsiteY83" fmla="*/ 92731 h 368543"/>
                <a:gd name="connsiteX84" fmla="*/ 2511585 w 4424105"/>
                <a:gd name="connsiteY84" fmla="*/ 0 h 368543"/>
                <a:gd name="connsiteX85" fmla="*/ 2612244 w 4424105"/>
                <a:gd name="connsiteY85" fmla="*/ 92731 h 368543"/>
                <a:gd name="connsiteX86" fmla="*/ 2512877 w 4424105"/>
                <a:gd name="connsiteY86" fmla="*/ 184272 h 368543"/>
                <a:gd name="connsiteX87" fmla="*/ 2612244 w 4424105"/>
                <a:gd name="connsiteY87" fmla="*/ 275812 h 368543"/>
                <a:gd name="connsiteX88" fmla="*/ 2511585 w 4424105"/>
                <a:gd name="connsiteY88" fmla="*/ 368543 h 368543"/>
                <a:gd name="connsiteX89" fmla="*/ 2410926 w 4424105"/>
                <a:gd name="connsiteY89" fmla="*/ 275812 h 368543"/>
                <a:gd name="connsiteX90" fmla="*/ 2510292 w 4424105"/>
                <a:gd name="connsiteY90" fmla="*/ 184272 h 368543"/>
                <a:gd name="connsiteX91" fmla="*/ 2410926 w 4424105"/>
                <a:gd name="connsiteY91" fmla="*/ 92731 h 368543"/>
                <a:gd name="connsiteX92" fmla="*/ 2113838 w 4424105"/>
                <a:gd name="connsiteY92" fmla="*/ 0 h 368543"/>
                <a:gd name="connsiteX93" fmla="*/ 2212052 w 4424105"/>
                <a:gd name="connsiteY93" fmla="*/ 90479 h 368543"/>
                <a:gd name="connsiteX94" fmla="*/ 2310267 w 4424105"/>
                <a:gd name="connsiteY94" fmla="*/ 0 h 368543"/>
                <a:gd name="connsiteX95" fmla="*/ 2410926 w 4424105"/>
                <a:gd name="connsiteY95" fmla="*/ 92731 h 368543"/>
                <a:gd name="connsiteX96" fmla="*/ 2311559 w 4424105"/>
                <a:gd name="connsiteY96" fmla="*/ 184272 h 368543"/>
                <a:gd name="connsiteX97" fmla="*/ 2410926 w 4424105"/>
                <a:gd name="connsiteY97" fmla="*/ 275812 h 368543"/>
                <a:gd name="connsiteX98" fmla="*/ 2310267 w 4424105"/>
                <a:gd name="connsiteY98" fmla="*/ 368543 h 368543"/>
                <a:gd name="connsiteX99" fmla="*/ 2212052 w 4424105"/>
                <a:gd name="connsiteY99" fmla="*/ 278064 h 368543"/>
                <a:gd name="connsiteX100" fmla="*/ 2113838 w 4424105"/>
                <a:gd name="connsiteY100" fmla="*/ 368543 h 368543"/>
                <a:gd name="connsiteX101" fmla="*/ 2013179 w 4424105"/>
                <a:gd name="connsiteY101" fmla="*/ 275812 h 368543"/>
                <a:gd name="connsiteX102" fmla="*/ 2112546 w 4424105"/>
                <a:gd name="connsiteY102" fmla="*/ 184272 h 368543"/>
                <a:gd name="connsiteX103" fmla="*/ 2013179 w 4424105"/>
                <a:gd name="connsiteY103" fmla="*/ 92731 h 368543"/>
                <a:gd name="connsiteX104" fmla="*/ 1912520 w 4424105"/>
                <a:gd name="connsiteY104" fmla="*/ 0 h 368543"/>
                <a:gd name="connsiteX105" fmla="*/ 2013179 w 4424105"/>
                <a:gd name="connsiteY105" fmla="*/ 92731 h 368543"/>
                <a:gd name="connsiteX106" fmla="*/ 1913812 w 4424105"/>
                <a:gd name="connsiteY106" fmla="*/ 184272 h 368543"/>
                <a:gd name="connsiteX107" fmla="*/ 2013179 w 4424105"/>
                <a:gd name="connsiteY107" fmla="*/ 275812 h 368543"/>
                <a:gd name="connsiteX108" fmla="*/ 1912520 w 4424105"/>
                <a:gd name="connsiteY108" fmla="*/ 368543 h 368543"/>
                <a:gd name="connsiteX109" fmla="*/ 1811861 w 4424105"/>
                <a:gd name="connsiteY109" fmla="*/ 275812 h 368543"/>
                <a:gd name="connsiteX110" fmla="*/ 1911228 w 4424105"/>
                <a:gd name="connsiteY110" fmla="*/ 184272 h 368543"/>
                <a:gd name="connsiteX111" fmla="*/ 1811861 w 4424105"/>
                <a:gd name="connsiteY111" fmla="*/ 92731 h 368543"/>
                <a:gd name="connsiteX112" fmla="*/ 1509885 w 4424105"/>
                <a:gd name="connsiteY112" fmla="*/ 0 h 368543"/>
                <a:gd name="connsiteX113" fmla="*/ 1610543 w 4424105"/>
                <a:gd name="connsiteY113" fmla="*/ 92730 h 368543"/>
                <a:gd name="connsiteX114" fmla="*/ 1711202 w 4424105"/>
                <a:gd name="connsiteY114" fmla="*/ 0 h 368543"/>
                <a:gd name="connsiteX115" fmla="*/ 1811861 w 4424105"/>
                <a:gd name="connsiteY115" fmla="*/ 92731 h 368543"/>
                <a:gd name="connsiteX116" fmla="*/ 1712494 w 4424105"/>
                <a:gd name="connsiteY116" fmla="*/ 184272 h 368543"/>
                <a:gd name="connsiteX117" fmla="*/ 1811861 w 4424105"/>
                <a:gd name="connsiteY117" fmla="*/ 275812 h 368543"/>
                <a:gd name="connsiteX118" fmla="*/ 1711202 w 4424105"/>
                <a:gd name="connsiteY118" fmla="*/ 368543 h 368543"/>
                <a:gd name="connsiteX119" fmla="*/ 1610543 w 4424105"/>
                <a:gd name="connsiteY119" fmla="*/ 275813 h 368543"/>
                <a:gd name="connsiteX120" fmla="*/ 1509885 w 4424105"/>
                <a:gd name="connsiteY120" fmla="*/ 368543 h 368543"/>
                <a:gd name="connsiteX121" fmla="*/ 1409226 w 4424105"/>
                <a:gd name="connsiteY121" fmla="*/ 275812 h 368543"/>
                <a:gd name="connsiteX122" fmla="*/ 1508593 w 4424105"/>
                <a:gd name="connsiteY122" fmla="*/ 184272 h 368543"/>
                <a:gd name="connsiteX123" fmla="*/ 1409226 w 4424105"/>
                <a:gd name="connsiteY123" fmla="*/ 92731 h 368543"/>
                <a:gd name="connsiteX124" fmla="*/ 1308567 w 4424105"/>
                <a:gd name="connsiteY124" fmla="*/ 0 h 368543"/>
                <a:gd name="connsiteX125" fmla="*/ 1409226 w 4424105"/>
                <a:gd name="connsiteY125" fmla="*/ 92731 h 368543"/>
                <a:gd name="connsiteX126" fmla="*/ 1309859 w 4424105"/>
                <a:gd name="connsiteY126" fmla="*/ 184272 h 368543"/>
                <a:gd name="connsiteX127" fmla="*/ 1409226 w 4424105"/>
                <a:gd name="connsiteY127" fmla="*/ 275812 h 368543"/>
                <a:gd name="connsiteX128" fmla="*/ 1308567 w 4424105"/>
                <a:gd name="connsiteY128" fmla="*/ 368543 h 368543"/>
                <a:gd name="connsiteX129" fmla="*/ 1207908 w 4424105"/>
                <a:gd name="connsiteY129" fmla="*/ 275812 h 368543"/>
                <a:gd name="connsiteX130" fmla="*/ 1307275 w 4424105"/>
                <a:gd name="connsiteY130" fmla="*/ 184272 h 368543"/>
                <a:gd name="connsiteX131" fmla="*/ 1207908 w 4424105"/>
                <a:gd name="connsiteY131" fmla="*/ 92731 h 368543"/>
                <a:gd name="connsiteX132" fmla="*/ 905931 w 4424105"/>
                <a:gd name="connsiteY132" fmla="*/ 0 h 368543"/>
                <a:gd name="connsiteX133" fmla="*/ 1006589 w 4424105"/>
                <a:gd name="connsiteY133" fmla="*/ 92730 h 368543"/>
                <a:gd name="connsiteX134" fmla="*/ 1107248 w 4424105"/>
                <a:gd name="connsiteY134" fmla="*/ 0 h 368543"/>
                <a:gd name="connsiteX135" fmla="*/ 1207907 w 4424105"/>
                <a:gd name="connsiteY135" fmla="*/ 92731 h 368543"/>
                <a:gd name="connsiteX136" fmla="*/ 1108540 w 4424105"/>
                <a:gd name="connsiteY136" fmla="*/ 184272 h 368543"/>
                <a:gd name="connsiteX137" fmla="*/ 1207907 w 4424105"/>
                <a:gd name="connsiteY137" fmla="*/ 275812 h 368543"/>
                <a:gd name="connsiteX138" fmla="*/ 1107248 w 4424105"/>
                <a:gd name="connsiteY138" fmla="*/ 368543 h 368543"/>
                <a:gd name="connsiteX139" fmla="*/ 1006589 w 4424105"/>
                <a:gd name="connsiteY139" fmla="*/ 275813 h 368543"/>
                <a:gd name="connsiteX140" fmla="*/ 905931 w 4424105"/>
                <a:gd name="connsiteY140" fmla="*/ 368543 h 368543"/>
                <a:gd name="connsiteX141" fmla="*/ 805272 w 4424105"/>
                <a:gd name="connsiteY141" fmla="*/ 275812 h 368543"/>
                <a:gd name="connsiteX142" fmla="*/ 904639 w 4424105"/>
                <a:gd name="connsiteY142" fmla="*/ 184272 h 368543"/>
                <a:gd name="connsiteX143" fmla="*/ 805272 w 4424105"/>
                <a:gd name="connsiteY143" fmla="*/ 92731 h 368543"/>
                <a:gd name="connsiteX144" fmla="*/ 704613 w 4424105"/>
                <a:gd name="connsiteY144" fmla="*/ 0 h 368543"/>
                <a:gd name="connsiteX145" fmla="*/ 805272 w 4424105"/>
                <a:gd name="connsiteY145" fmla="*/ 92731 h 368543"/>
                <a:gd name="connsiteX146" fmla="*/ 705905 w 4424105"/>
                <a:gd name="connsiteY146" fmla="*/ 184272 h 368543"/>
                <a:gd name="connsiteX147" fmla="*/ 805272 w 4424105"/>
                <a:gd name="connsiteY147" fmla="*/ 275812 h 368543"/>
                <a:gd name="connsiteX148" fmla="*/ 704613 w 4424105"/>
                <a:gd name="connsiteY148" fmla="*/ 368543 h 368543"/>
                <a:gd name="connsiteX149" fmla="*/ 603954 w 4424105"/>
                <a:gd name="connsiteY149" fmla="*/ 275812 h 368543"/>
                <a:gd name="connsiteX150" fmla="*/ 703321 w 4424105"/>
                <a:gd name="connsiteY150" fmla="*/ 184272 h 368543"/>
                <a:gd name="connsiteX151" fmla="*/ 603954 w 4424105"/>
                <a:gd name="connsiteY151" fmla="*/ 92731 h 368543"/>
                <a:gd name="connsiteX152" fmla="*/ 503295 w 4424105"/>
                <a:gd name="connsiteY152" fmla="*/ 0 h 368543"/>
                <a:gd name="connsiteX153" fmla="*/ 603954 w 4424105"/>
                <a:gd name="connsiteY153" fmla="*/ 92731 h 368543"/>
                <a:gd name="connsiteX154" fmla="*/ 504587 w 4424105"/>
                <a:gd name="connsiteY154" fmla="*/ 184272 h 368543"/>
                <a:gd name="connsiteX155" fmla="*/ 603954 w 4424105"/>
                <a:gd name="connsiteY155" fmla="*/ 275812 h 368543"/>
                <a:gd name="connsiteX156" fmla="*/ 503295 w 4424105"/>
                <a:gd name="connsiteY156" fmla="*/ 368543 h 368543"/>
                <a:gd name="connsiteX157" fmla="*/ 402636 w 4424105"/>
                <a:gd name="connsiteY157" fmla="*/ 275812 h 368543"/>
                <a:gd name="connsiteX158" fmla="*/ 502003 w 4424105"/>
                <a:gd name="connsiteY158" fmla="*/ 184272 h 368543"/>
                <a:gd name="connsiteX159" fmla="*/ 402636 w 4424105"/>
                <a:gd name="connsiteY159" fmla="*/ 92731 h 368543"/>
                <a:gd name="connsiteX160" fmla="*/ 301977 w 4424105"/>
                <a:gd name="connsiteY160" fmla="*/ 0 h 368543"/>
                <a:gd name="connsiteX161" fmla="*/ 402636 w 4424105"/>
                <a:gd name="connsiteY161" fmla="*/ 92731 h 368543"/>
                <a:gd name="connsiteX162" fmla="*/ 303269 w 4424105"/>
                <a:gd name="connsiteY162" fmla="*/ 184272 h 368543"/>
                <a:gd name="connsiteX163" fmla="*/ 402636 w 4424105"/>
                <a:gd name="connsiteY163" fmla="*/ 275812 h 368543"/>
                <a:gd name="connsiteX164" fmla="*/ 301977 w 4424105"/>
                <a:gd name="connsiteY164" fmla="*/ 368543 h 368543"/>
                <a:gd name="connsiteX165" fmla="*/ 201318 w 4424105"/>
                <a:gd name="connsiteY165" fmla="*/ 275812 h 368543"/>
                <a:gd name="connsiteX166" fmla="*/ 300685 w 4424105"/>
                <a:gd name="connsiteY166" fmla="*/ 184272 h 368543"/>
                <a:gd name="connsiteX167" fmla="*/ 201318 w 4424105"/>
                <a:gd name="connsiteY167" fmla="*/ 92731 h 368543"/>
                <a:gd name="connsiteX168" fmla="*/ 100659 w 4424105"/>
                <a:gd name="connsiteY168" fmla="*/ 0 h 368543"/>
                <a:gd name="connsiteX169" fmla="*/ 201318 w 4424105"/>
                <a:gd name="connsiteY169" fmla="*/ 92731 h 368543"/>
                <a:gd name="connsiteX170" fmla="*/ 101951 w 4424105"/>
                <a:gd name="connsiteY170" fmla="*/ 184272 h 368543"/>
                <a:gd name="connsiteX171" fmla="*/ 201318 w 4424105"/>
                <a:gd name="connsiteY171" fmla="*/ 275812 h 368543"/>
                <a:gd name="connsiteX172" fmla="*/ 100659 w 4424105"/>
                <a:gd name="connsiteY172" fmla="*/ 368543 h 368543"/>
                <a:gd name="connsiteX173" fmla="*/ 0 w 4424105"/>
                <a:gd name="connsiteY173" fmla="*/ 275812 h 368543"/>
                <a:gd name="connsiteX174" fmla="*/ 99367 w 4424105"/>
                <a:gd name="connsiteY174" fmla="*/ 184272 h 368543"/>
                <a:gd name="connsiteX175" fmla="*/ 0 w 4424105"/>
                <a:gd name="connsiteY175" fmla="*/ 92731 h 36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424105" h="368543">
                  <a:moveTo>
                    <a:pt x="2212052" y="94983"/>
                  </a:moveTo>
                  <a:lnTo>
                    <a:pt x="2115130" y="184272"/>
                  </a:lnTo>
                  <a:lnTo>
                    <a:pt x="2212052" y="273560"/>
                  </a:lnTo>
                  <a:lnTo>
                    <a:pt x="2308974" y="184272"/>
                  </a:lnTo>
                  <a:close/>
                  <a:moveTo>
                    <a:pt x="3820151" y="92731"/>
                  </a:moveTo>
                  <a:lnTo>
                    <a:pt x="3720785" y="184272"/>
                  </a:lnTo>
                  <a:lnTo>
                    <a:pt x="3820151" y="275812"/>
                  </a:lnTo>
                  <a:lnTo>
                    <a:pt x="3919517" y="184272"/>
                  </a:lnTo>
                  <a:close/>
                  <a:moveTo>
                    <a:pt x="3216197" y="92731"/>
                  </a:moveTo>
                  <a:lnTo>
                    <a:pt x="3116831" y="184272"/>
                  </a:lnTo>
                  <a:lnTo>
                    <a:pt x="3216197" y="275812"/>
                  </a:lnTo>
                  <a:lnTo>
                    <a:pt x="3315563" y="184272"/>
                  </a:lnTo>
                  <a:close/>
                  <a:moveTo>
                    <a:pt x="1610543" y="92731"/>
                  </a:moveTo>
                  <a:lnTo>
                    <a:pt x="1511177" y="184272"/>
                  </a:lnTo>
                  <a:lnTo>
                    <a:pt x="1610543" y="275812"/>
                  </a:lnTo>
                  <a:lnTo>
                    <a:pt x="1709910" y="184272"/>
                  </a:lnTo>
                  <a:close/>
                  <a:moveTo>
                    <a:pt x="1006589" y="92731"/>
                  </a:moveTo>
                  <a:lnTo>
                    <a:pt x="907223" y="184272"/>
                  </a:lnTo>
                  <a:lnTo>
                    <a:pt x="1006589" y="275812"/>
                  </a:lnTo>
                  <a:lnTo>
                    <a:pt x="1105956" y="184272"/>
                  </a:lnTo>
                  <a:close/>
                  <a:moveTo>
                    <a:pt x="4323446" y="0"/>
                  </a:moveTo>
                  <a:lnTo>
                    <a:pt x="4424105" y="92731"/>
                  </a:lnTo>
                  <a:lnTo>
                    <a:pt x="4324739" y="184272"/>
                  </a:lnTo>
                  <a:lnTo>
                    <a:pt x="4424105" y="275812"/>
                  </a:lnTo>
                  <a:lnTo>
                    <a:pt x="4323446" y="368543"/>
                  </a:lnTo>
                  <a:lnTo>
                    <a:pt x="4222787" y="275812"/>
                  </a:lnTo>
                  <a:lnTo>
                    <a:pt x="4322154" y="184272"/>
                  </a:lnTo>
                  <a:lnTo>
                    <a:pt x="4222787" y="92731"/>
                  </a:lnTo>
                  <a:close/>
                  <a:moveTo>
                    <a:pt x="4122128" y="0"/>
                  </a:moveTo>
                  <a:lnTo>
                    <a:pt x="4222787" y="92731"/>
                  </a:lnTo>
                  <a:lnTo>
                    <a:pt x="4123420" y="184272"/>
                  </a:lnTo>
                  <a:lnTo>
                    <a:pt x="4222787" y="275812"/>
                  </a:lnTo>
                  <a:lnTo>
                    <a:pt x="4122128" y="368543"/>
                  </a:lnTo>
                  <a:lnTo>
                    <a:pt x="4021469" y="275812"/>
                  </a:lnTo>
                  <a:lnTo>
                    <a:pt x="4120835" y="184272"/>
                  </a:lnTo>
                  <a:lnTo>
                    <a:pt x="4021469" y="92731"/>
                  </a:lnTo>
                  <a:close/>
                  <a:moveTo>
                    <a:pt x="3719493" y="0"/>
                  </a:moveTo>
                  <a:lnTo>
                    <a:pt x="3820151" y="92730"/>
                  </a:lnTo>
                  <a:lnTo>
                    <a:pt x="3920810" y="0"/>
                  </a:lnTo>
                  <a:lnTo>
                    <a:pt x="4021469" y="92731"/>
                  </a:lnTo>
                  <a:lnTo>
                    <a:pt x="3922102" y="184272"/>
                  </a:lnTo>
                  <a:lnTo>
                    <a:pt x="4021469" y="275812"/>
                  </a:lnTo>
                  <a:lnTo>
                    <a:pt x="3920810" y="368543"/>
                  </a:lnTo>
                  <a:lnTo>
                    <a:pt x="3820151" y="275813"/>
                  </a:lnTo>
                  <a:lnTo>
                    <a:pt x="3719493" y="368543"/>
                  </a:lnTo>
                  <a:lnTo>
                    <a:pt x="3618834" y="275812"/>
                  </a:lnTo>
                  <a:lnTo>
                    <a:pt x="3718200" y="184272"/>
                  </a:lnTo>
                  <a:lnTo>
                    <a:pt x="3618834" y="92731"/>
                  </a:lnTo>
                  <a:close/>
                  <a:moveTo>
                    <a:pt x="3518175" y="0"/>
                  </a:moveTo>
                  <a:lnTo>
                    <a:pt x="3618834" y="92731"/>
                  </a:lnTo>
                  <a:lnTo>
                    <a:pt x="3519467" y="184272"/>
                  </a:lnTo>
                  <a:lnTo>
                    <a:pt x="3618834" y="275812"/>
                  </a:lnTo>
                  <a:lnTo>
                    <a:pt x="3518175" y="368543"/>
                  </a:lnTo>
                  <a:lnTo>
                    <a:pt x="3417516" y="275812"/>
                  </a:lnTo>
                  <a:lnTo>
                    <a:pt x="3516882" y="184272"/>
                  </a:lnTo>
                  <a:lnTo>
                    <a:pt x="3417516" y="92731"/>
                  </a:lnTo>
                  <a:close/>
                  <a:moveTo>
                    <a:pt x="3115539" y="0"/>
                  </a:moveTo>
                  <a:lnTo>
                    <a:pt x="3216197" y="92730"/>
                  </a:lnTo>
                  <a:lnTo>
                    <a:pt x="3316856" y="0"/>
                  </a:lnTo>
                  <a:lnTo>
                    <a:pt x="3417515" y="92731"/>
                  </a:lnTo>
                  <a:lnTo>
                    <a:pt x="3318148" y="184272"/>
                  </a:lnTo>
                  <a:lnTo>
                    <a:pt x="3417515" y="275812"/>
                  </a:lnTo>
                  <a:lnTo>
                    <a:pt x="3316856" y="368543"/>
                  </a:lnTo>
                  <a:lnTo>
                    <a:pt x="3216197" y="275813"/>
                  </a:lnTo>
                  <a:lnTo>
                    <a:pt x="3115539" y="368543"/>
                  </a:lnTo>
                  <a:lnTo>
                    <a:pt x="3014880" y="275812"/>
                  </a:lnTo>
                  <a:lnTo>
                    <a:pt x="3114246" y="184272"/>
                  </a:lnTo>
                  <a:lnTo>
                    <a:pt x="3014880" y="92731"/>
                  </a:lnTo>
                  <a:close/>
                  <a:moveTo>
                    <a:pt x="2914221" y="0"/>
                  </a:moveTo>
                  <a:lnTo>
                    <a:pt x="3014880" y="92731"/>
                  </a:lnTo>
                  <a:lnTo>
                    <a:pt x="2915513" y="184272"/>
                  </a:lnTo>
                  <a:lnTo>
                    <a:pt x="3014880" y="275812"/>
                  </a:lnTo>
                  <a:lnTo>
                    <a:pt x="2914221" y="368543"/>
                  </a:lnTo>
                  <a:lnTo>
                    <a:pt x="2813562" y="275812"/>
                  </a:lnTo>
                  <a:lnTo>
                    <a:pt x="2912928" y="184272"/>
                  </a:lnTo>
                  <a:lnTo>
                    <a:pt x="2813562" y="92731"/>
                  </a:lnTo>
                  <a:close/>
                  <a:moveTo>
                    <a:pt x="2712903" y="0"/>
                  </a:moveTo>
                  <a:lnTo>
                    <a:pt x="2813562" y="92731"/>
                  </a:lnTo>
                  <a:lnTo>
                    <a:pt x="2714195" y="184272"/>
                  </a:lnTo>
                  <a:lnTo>
                    <a:pt x="2813562" y="275812"/>
                  </a:lnTo>
                  <a:lnTo>
                    <a:pt x="2712903" y="368543"/>
                  </a:lnTo>
                  <a:lnTo>
                    <a:pt x="2612244" y="275812"/>
                  </a:lnTo>
                  <a:lnTo>
                    <a:pt x="2711610" y="184272"/>
                  </a:lnTo>
                  <a:lnTo>
                    <a:pt x="2612244" y="92731"/>
                  </a:lnTo>
                  <a:close/>
                  <a:moveTo>
                    <a:pt x="2511585" y="0"/>
                  </a:moveTo>
                  <a:lnTo>
                    <a:pt x="2612244" y="92731"/>
                  </a:lnTo>
                  <a:lnTo>
                    <a:pt x="2512877" y="184272"/>
                  </a:lnTo>
                  <a:lnTo>
                    <a:pt x="2612244" y="275812"/>
                  </a:lnTo>
                  <a:lnTo>
                    <a:pt x="2511585" y="368543"/>
                  </a:lnTo>
                  <a:lnTo>
                    <a:pt x="2410926" y="275812"/>
                  </a:lnTo>
                  <a:lnTo>
                    <a:pt x="2510292" y="184272"/>
                  </a:lnTo>
                  <a:lnTo>
                    <a:pt x="2410926" y="92731"/>
                  </a:lnTo>
                  <a:close/>
                  <a:moveTo>
                    <a:pt x="2113838" y="0"/>
                  </a:moveTo>
                  <a:lnTo>
                    <a:pt x="2212052" y="90479"/>
                  </a:lnTo>
                  <a:lnTo>
                    <a:pt x="2310267" y="0"/>
                  </a:lnTo>
                  <a:lnTo>
                    <a:pt x="2410926" y="92731"/>
                  </a:lnTo>
                  <a:lnTo>
                    <a:pt x="2311559" y="184272"/>
                  </a:lnTo>
                  <a:lnTo>
                    <a:pt x="2410926" y="275812"/>
                  </a:lnTo>
                  <a:lnTo>
                    <a:pt x="2310267" y="368543"/>
                  </a:lnTo>
                  <a:lnTo>
                    <a:pt x="2212052" y="278064"/>
                  </a:lnTo>
                  <a:lnTo>
                    <a:pt x="2113838" y="368543"/>
                  </a:lnTo>
                  <a:lnTo>
                    <a:pt x="2013179" y="275812"/>
                  </a:lnTo>
                  <a:lnTo>
                    <a:pt x="2112546" y="184272"/>
                  </a:lnTo>
                  <a:lnTo>
                    <a:pt x="2013179" y="92731"/>
                  </a:lnTo>
                  <a:close/>
                  <a:moveTo>
                    <a:pt x="1912520" y="0"/>
                  </a:moveTo>
                  <a:lnTo>
                    <a:pt x="2013179" y="92731"/>
                  </a:lnTo>
                  <a:lnTo>
                    <a:pt x="1913812" y="184272"/>
                  </a:lnTo>
                  <a:lnTo>
                    <a:pt x="2013179" y="275812"/>
                  </a:lnTo>
                  <a:lnTo>
                    <a:pt x="1912520" y="368543"/>
                  </a:lnTo>
                  <a:lnTo>
                    <a:pt x="1811861" y="275812"/>
                  </a:lnTo>
                  <a:lnTo>
                    <a:pt x="1911228" y="184272"/>
                  </a:lnTo>
                  <a:lnTo>
                    <a:pt x="1811861" y="92731"/>
                  </a:lnTo>
                  <a:close/>
                  <a:moveTo>
                    <a:pt x="1509885" y="0"/>
                  </a:moveTo>
                  <a:lnTo>
                    <a:pt x="1610543" y="92730"/>
                  </a:lnTo>
                  <a:lnTo>
                    <a:pt x="1711202" y="0"/>
                  </a:lnTo>
                  <a:lnTo>
                    <a:pt x="1811861" y="92731"/>
                  </a:lnTo>
                  <a:lnTo>
                    <a:pt x="1712494" y="184272"/>
                  </a:lnTo>
                  <a:lnTo>
                    <a:pt x="1811861" y="275812"/>
                  </a:lnTo>
                  <a:lnTo>
                    <a:pt x="1711202" y="368543"/>
                  </a:lnTo>
                  <a:lnTo>
                    <a:pt x="1610543" y="275813"/>
                  </a:lnTo>
                  <a:lnTo>
                    <a:pt x="1509885" y="368543"/>
                  </a:lnTo>
                  <a:lnTo>
                    <a:pt x="1409226" y="275812"/>
                  </a:lnTo>
                  <a:lnTo>
                    <a:pt x="1508593" y="184272"/>
                  </a:lnTo>
                  <a:lnTo>
                    <a:pt x="1409226" y="92731"/>
                  </a:lnTo>
                  <a:close/>
                  <a:moveTo>
                    <a:pt x="1308567" y="0"/>
                  </a:moveTo>
                  <a:lnTo>
                    <a:pt x="1409226" y="92731"/>
                  </a:lnTo>
                  <a:lnTo>
                    <a:pt x="1309859" y="184272"/>
                  </a:lnTo>
                  <a:lnTo>
                    <a:pt x="1409226" y="275812"/>
                  </a:lnTo>
                  <a:lnTo>
                    <a:pt x="1308567" y="368543"/>
                  </a:lnTo>
                  <a:lnTo>
                    <a:pt x="1207908" y="275812"/>
                  </a:lnTo>
                  <a:lnTo>
                    <a:pt x="1307275" y="184272"/>
                  </a:lnTo>
                  <a:lnTo>
                    <a:pt x="1207908" y="92731"/>
                  </a:lnTo>
                  <a:close/>
                  <a:moveTo>
                    <a:pt x="905931" y="0"/>
                  </a:moveTo>
                  <a:lnTo>
                    <a:pt x="1006589" y="92730"/>
                  </a:lnTo>
                  <a:lnTo>
                    <a:pt x="1107248" y="0"/>
                  </a:lnTo>
                  <a:lnTo>
                    <a:pt x="1207907" y="92731"/>
                  </a:lnTo>
                  <a:lnTo>
                    <a:pt x="1108540" y="184272"/>
                  </a:lnTo>
                  <a:lnTo>
                    <a:pt x="1207907" y="275812"/>
                  </a:lnTo>
                  <a:lnTo>
                    <a:pt x="1107248" y="368543"/>
                  </a:lnTo>
                  <a:lnTo>
                    <a:pt x="1006589" y="275813"/>
                  </a:lnTo>
                  <a:lnTo>
                    <a:pt x="905931" y="368543"/>
                  </a:lnTo>
                  <a:lnTo>
                    <a:pt x="805272" y="275812"/>
                  </a:lnTo>
                  <a:lnTo>
                    <a:pt x="904639" y="184272"/>
                  </a:lnTo>
                  <a:lnTo>
                    <a:pt x="805272" y="92731"/>
                  </a:lnTo>
                  <a:close/>
                  <a:moveTo>
                    <a:pt x="704613" y="0"/>
                  </a:moveTo>
                  <a:lnTo>
                    <a:pt x="805272" y="92731"/>
                  </a:lnTo>
                  <a:lnTo>
                    <a:pt x="705905" y="184272"/>
                  </a:lnTo>
                  <a:lnTo>
                    <a:pt x="805272" y="275812"/>
                  </a:lnTo>
                  <a:lnTo>
                    <a:pt x="704613" y="368543"/>
                  </a:lnTo>
                  <a:lnTo>
                    <a:pt x="603954" y="275812"/>
                  </a:lnTo>
                  <a:lnTo>
                    <a:pt x="703321" y="184272"/>
                  </a:lnTo>
                  <a:lnTo>
                    <a:pt x="603954" y="92731"/>
                  </a:lnTo>
                  <a:close/>
                  <a:moveTo>
                    <a:pt x="503295" y="0"/>
                  </a:moveTo>
                  <a:lnTo>
                    <a:pt x="603954" y="92731"/>
                  </a:lnTo>
                  <a:lnTo>
                    <a:pt x="504587" y="184272"/>
                  </a:lnTo>
                  <a:lnTo>
                    <a:pt x="603954" y="275812"/>
                  </a:lnTo>
                  <a:lnTo>
                    <a:pt x="503295" y="368543"/>
                  </a:lnTo>
                  <a:lnTo>
                    <a:pt x="402636" y="275812"/>
                  </a:lnTo>
                  <a:lnTo>
                    <a:pt x="502003" y="184272"/>
                  </a:lnTo>
                  <a:lnTo>
                    <a:pt x="402636" y="92731"/>
                  </a:lnTo>
                  <a:close/>
                  <a:moveTo>
                    <a:pt x="301977" y="0"/>
                  </a:moveTo>
                  <a:lnTo>
                    <a:pt x="402636" y="92731"/>
                  </a:lnTo>
                  <a:lnTo>
                    <a:pt x="303269" y="184272"/>
                  </a:lnTo>
                  <a:lnTo>
                    <a:pt x="402636" y="275812"/>
                  </a:lnTo>
                  <a:lnTo>
                    <a:pt x="301977" y="368543"/>
                  </a:lnTo>
                  <a:lnTo>
                    <a:pt x="201318" y="275812"/>
                  </a:lnTo>
                  <a:lnTo>
                    <a:pt x="300685" y="184272"/>
                  </a:lnTo>
                  <a:lnTo>
                    <a:pt x="201318" y="92731"/>
                  </a:lnTo>
                  <a:close/>
                  <a:moveTo>
                    <a:pt x="100659" y="0"/>
                  </a:moveTo>
                  <a:lnTo>
                    <a:pt x="201318" y="92731"/>
                  </a:lnTo>
                  <a:lnTo>
                    <a:pt x="101951" y="184272"/>
                  </a:lnTo>
                  <a:lnTo>
                    <a:pt x="201318" y="275812"/>
                  </a:lnTo>
                  <a:lnTo>
                    <a:pt x="100659" y="368543"/>
                  </a:lnTo>
                  <a:lnTo>
                    <a:pt x="0" y="275812"/>
                  </a:lnTo>
                  <a:lnTo>
                    <a:pt x="99367" y="184272"/>
                  </a:lnTo>
                  <a:lnTo>
                    <a:pt x="0" y="9273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4000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2E379BB8-BC5A-497D-B257-2B73F5036DDC}"/>
                </a:ext>
              </a:extLst>
            </p:cNvPr>
            <p:cNvSpPr txBox="1"/>
            <p:nvPr/>
          </p:nvSpPr>
          <p:spPr>
            <a:xfrm>
              <a:off x="6345613" y="4672951"/>
              <a:ext cx="4424106" cy="707886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AE" sz="40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البيت</a:t>
              </a:r>
              <a:endParaRPr lang="ar-JO" sz="40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3" name="صحيح">
            <a:extLst>
              <a:ext uri="{FF2B5EF4-FFF2-40B4-BE49-F238E27FC236}">
                <a16:creationId xmlns:a16="http://schemas.microsoft.com/office/drawing/2014/main" id="{C9B0CFA7-C4FA-4B6B-89DE-98DC9792E848}"/>
              </a:ext>
            </a:extLst>
          </p:cNvPr>
          <p:cNvGrpSpPr/>
          <p:nvPr/>
        </p:nvGrpSpPr>
        <p:grpSpPr>
          <a:xfrm>
            <a:off x="1336745" y="4801157"/>
            <a:ext cx="4590288" cy="707886"/>
            <a:chOff x="1336745" y="4672951"/>
            <a:chExt cx="4590288" cy="707886"/>
          </a:xfrm>
        </p:grpSpPr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898091AB-C98B-42A7-B8D3-20D9BC55560B}"/>
                </a:ext>
              </a:extLst>
            </p:cNvPr>
            <p:cNvSpPr/>
            <p:nvPr/>
          </p:nvSpPr>
          <p:spPr>
            <a:xfrm>
              <a:off x="1336745" y="4745809"/>
              <a:ext cx="4590288" cy="533399"/>
            </a:xfrm>
            <a:custGeom>
              <a:avLst/>
              <a:gdLst>
                <a:gd name="connsiteX0" fmla="*/ 149864 w 4590288"/>
                <a:gd name="connsiteY0" fmla="*/ 0 h 533399"/>
                <a:gd name="connsiteX1" fmla="*/ 4440424 w 4590288"/>
                <a:gd name="connsiteY1" fmla="*/ 0 h 533399"/>
                <a:gd name="connsiteX2" fmla="*/ 4590288 w 4590288"/>
                <a:gd name="connsiteY2" fmla="*/ 149864 h 533399"/>
                <a:gd name="connsiteX3" fmla="*/ 4590288 w 4590288"/>
                <a:gd name="connsiteY3" fmla="*/ 383535 h 533399"/>
                <a:gd name="connsiteX4" fmla="*/ 4440424 w 4590288"/>
                <a:gd name="connsiteY4" fmla="*/ 533399 h 533399"/>
                <a:gd name="connsiteX5" fmla="*/ 149864 w 4590288"/>
                <a:gd name="connsiteY5" fmla="*/ 533399 h 533399"/>
                <a:gd name="connsiteX6" fmla="*/ 0 w 4590288"/>
                <a:gd name="connsiteY6" fmla="*/ 383535 h 533399"/>
                <a:gd name="connsiteX7" fmla="*/ 0 w 4590288"/>
                <a:gd name="connsiteY7" fmla="*/ 149864 h 533399"/>
                <a:gd name="connsiteX8" fmla="*/ 149864 w 4590288"/>
                <a:gd name="connsiteY8" fmla="*/ 0 h 533399"/>
                <a:gd name="connsiteX9" fmla="*/ 189720 w 4590288"/>
                <a:gd name="connsiteY9" fmla="*/ 70103 h 533399"/>
                <a:gd name="connsiteX10" fmla="*/ 79248 w 4590288"/>
                <a:gd name="connsiteY10" fmla="*/ 180575 h 533399"/>
                <a:gd name="connsiteX11" fmla="*/ 79248 w 4590288"/>
                <a:gd name="connsiteY11" fmla="*/ 352825 h 533399"/>
                <a:gd name="connsiteX12" fmla="*/ 189720 w 4590288"/>
                <a:gd name="connsiteY12" fmla="*/ 463297 h 533399"/>
                <a:gd name="connsiteX13" fmla="*/ 4400568 w 4590288"/>
                <a:gd name="connsiteY13" fmla="*/ 463297 h 533399"/>
                <a:gd name="connsiteX14" fmla="*/ 4511040 w 4590288"/>
                <a:gd name="connsiteY14" fmla="*/ 352825 h 533399"/>
                <a:gd name="connsiteX15" fmla="*/ 4511040 w 4590288"/>
                <a:gd name="connsiteY15" fmla="*/ 180575 h 533399"/>
                <a:gd name="connsiteX16" fmla="*/ 4400568 w 4590288"/>
                <a:gd name="connsiteY16" fmla="*/ 70103 h 533399"/>
                <a:gd name="connsiteX17" fmla="*/ 189720 w 4590288"/>
                <a:gd name="connsiteY17" fmla="*/ 70103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90288" h="533399">
                  <a:moveTo>
                    <a:pt x="149864" y="0"/>
                  </a:moveTo>
                  <a:lnTo>
                    <a:pt x="4440424" y="0"/>
                  </a:lnTo>
                  <a:cubicBezTo>
                    <a:pt x="4523192" y="0"/>
                    <a:pt x="4590288" y="67096"/>
                    <a:pt x="4590288" y="149864"/>
                  </a:cubicBezTo>
                  <a:lnTo>
                    <a:pt x="4590288" y="383535"/>
                  </a:lnTo>
                  <a:cubicBezTo>
                    <a:pt x="4590288" y="466303"/>
                    <a:pt x="4523192" y="533399"/>
                    <a:pt x="4440424" y="533399"/>
                  </a:cubicBezTo>
                  <a:lnTo>
                    <a:pt x="149864" y="533399"/>
                  </a:lnTo>
                  <a:cubicBezTo>
                    <a:pt x="67096" y="533399"/>
                    <a:pt x="0" y="466303"/>
                    <a:pt x="0" y="383535"/>
                  </a:cubicBezTo>
                  <a:lnTo>
                    <a:pt x="0" y="149864"/>
                  </a:lnTo>
                  <a:cubicBezTo>
                    <a:pt x="0" y="67096"/>
                    <a:pt x="67096" y="0"/>
                    <a:pt x="149864" y="0"/>
                  </a:cubicBezTo>
                  <a:close/>
                  <a:moveTo>
                    <a:pt x="189720" y="70103"/>
                  </a:moveTo>
                  <a:cubicBezTo>
                    <a:pt x="128708" y="70103"/>
                    <a:pt x="79248" y="119563"/>
                    <a:pt x="79248" y="180575"/>
                  </a:cubicBezTo>
                  <a:lnTo>
                    <a:pt x="79248" y="352825"/>
                  </a:lnTo>
                  <a:cubicBezTo>
                    <a:pt x="79248" y="413837"/>
                    <a:pt x="128708" y="463297"/>
                    <a:pt x="189720" y="463297"/>
                  </a:cubicBezTo>
                  <a:lnTo>
                    <a:pt x="4400568" y="463297"/>
                  </a:lnTo>
                  <a:cubicBezTo>
                    <a:pt x="4461580" y="463297"/>
                    <a:pt x="4511040" y="413837"/>
                    <a:pt x="4511040" y="352825"/>
                  </a:cubicBezTo>
                  <a:lnTo>
                    <a:pt x="4511040" y="180575"/>
                  </a:lnTo>
                  <a:cubicBezTo>
                    <a:pt x="4511040" y="119563"/>
                    <a:pt x="4461580" y="70103"/>
                    <a:pt x="4400568" y="70103"/>
                  </a:cubicBezTo>
                  <a:lnTo>
                    <a:pt x="189720" y="7010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4000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6652EAB4-32E6-4916-B1BB-1DBD904ECB0A}"/>
                </a:ext>
              </a:extLst>
            </p:cNvPr>
            <p:cNvSpPr/>
            <p:nvPr/>
          </p:nvSpPr>
          <p:spPr>
            <a:xfrm>
              <a:off x="1417392" y="4834507"/>
              <a:ext cx="4424105" cy="368543"/>
            </a:xfrm>
            <a:custGeom>
              <a:avLst/>
              <a:gdLst>
                <a:gd name="connsiteX0" fmla="*/ 2212052 w 4424105"/>
                <a:gd name="connsiteY0" fmla="*/ 94983 h 368543"/>
                <a:gd name="connsiteX1" fmla="*/ 2115130 w 4424105"/>
                <a:gd name="connsiteY1" fmla="*/ 184272 h 368543"/>
                <a:gd name="connsiteX2" fmla="*/ 2212052 w 4424105"/>
                <a:gd name="connsiteY2" fmla="*/ 273560 h 368543"/>
                <a:gd name="connsiteX3" fmla="*/ 2308974 w 4424105"/>
                <a:gd name="connsiteY3" fmla="*/ 184272 h 368543"/>
                <a:gd name="connsiteX4" fmla="*/ 3820151 w 4424105"/>
                <a:gd name="connsiteY4" fmla="*/ 92731 h 368543"/>
                <a:gd name="connsiteX5" fmla="*/ 3720785 w 4424105"/>
                <a:gd name="connsiteY5" fmla="*/ 184272 h 368543"/>
                <a:gd name="connsiteX6" fmla="*/ 3820151 w 4424105"/>
                <a:gd name="connsiteY6" fmla="*/ 275812 h 368543"/>
                <a:gd name="connsiteX7" fmla="*/ 3919517 w 4424105"/>
                <a:gd name="connsiteY7" fmla="*/ 184272 h 368543"/>
                <a:gd name="connsiteX8" fmla="*/ 3216197 w 4424105"/>
                <a:gd name="connsiteY8" fmla="*/ 92731 h 368543"/>
                <a:gd name="connsiteX9" fmla="*/ 3116831 w 4424105"/>
                <a:gd name="connsiteY9" fmla="*/ 184272 h 368543"/>
                <a:gd name="connsiteX10" fmla="*/ 3216197 w 4424105"/>
                <a:gd name="connsiteY10" fmla="*/ 275812 h 368543"/>
                <a:gd name="connsiteX11" fmla="*/ 3315563 w 4424105"/>
                <a:gd name="connsiteY11" fmla="*/ 184272 h 368543"/>
                <a:gd name="connsiteX12" fmla="*/ 1610543 w 4424105"/>
                <a:gd name="connsiteY12" fmla="*/ 92731 h 368543"/>
                <a:gd name="connsiteX13" fmla="*/ 1511177 w 4424105"/>
                <a:gd name="connsiteY13" fmla="*/ 184272 h 368543"/>
                <a:gd name="connsiteX14" fmla="*/ 1610543 w 4424105"/>
                <a:gd name="connsiteY14" fmla="*/ 275812 h 368543"/>
                <a:gd name="connsiteX15" fmla="*/ 1709910 w 4424105"/>
                <a:gd name="connsiteY15" fmla="*/ 184272 h 368543"/>
                <a:gd name="connsiteX16" fmla="*/ 1006589 w 4424105"/>
                <a:gd name="connsiteY16" fmla="*/ 92731 h 368543"/>
                <a:gd name="connsiteX17" fmla="*/ 907223 w 4424105"/>
                <a:gd name="connsiteY17" fmla="*/ 184272 h 368543"/>
                <a:gd name="connsiteX18" fmla="*/ 1006589 w 4424105"/>
                <a:gd name="connsiteY18" fmla="*/ 275812 h 368543"/>
                <a:gd name="connsiteX19" fmla="*/ 1105956 w 4424105"/>
                <a:gd name="connsiteY19" fmla="*/ 184272 h 368543"/>
                <a:gd name="connsiteX20" fmla="*/ 4323446 w 4424105"/>
                <a:gd name="connsiteY20" fmla="*/ 0 h 368543"/>
                <a:gd name="connsiteX21" fmla="*/ 4424105 w 4424105"/>
                <a:gd name="connsiteY21" fmla="*/ 92731 h 368543"/>
                <a:gd name="connsiteX22" fmla="*/ 4324739 w 4424105"/>
                <a:gd name="connsiteY22" fmla="*/ 184272 h 368543"/>
                <a:gd name="connsiteX23" fmla="*/ 4424105 w 4424105"/>
                <a:gd name="connsiteY23" fmla="*/ 275812 h 368543"/>
                <a:gd name="connsiteX24" fmla="*/ 4323446 w 4424105"/>
                <a:gd name="connsiteY24" fmla="*/ 368543 h 368543"/>
                <a:gd name="connsiteX25" fmla="*/ 4222787 w 4424105"/>
                <a:gd name="connsiteY25" fmla="*/ 275812 h 368543"/>
                <a:gd name="connsiteX26" fmla="*/ 4322154 w 4424105"/>
                <a:gd name="connsiteY26" fmla="*/ 184272 h 368543"/>
                <a:gd name="connsiteX27" fmla="*/ 4222787 w 4424105"/>
                <a:gd name="connsiteY27" fmla="*/ 92731 h 368543"/>
                <a:gd name="connsiteX28" fmla="*/ 4122128 w 4424105"/>
                <a:gd name="connsiteY28" fmla="*/ 0 h 368543"/>
                <a:gd name="connsiteX29" fmla="*/ 4222787 w 4424105"/>
                <a:gd name="connsiteY29" fmla="*/ 92731 h 368543"/>
                <a:gd name="connsiteX30" fmla="*/ 4123420 w 4424105"/>
                <a:gd name="connsiteY30" fmla="*/ 184272 h 368543"/>
                <a:gd name="connsiteX31" fmla="*/ 4222787 w 4424105"/>
                <a:gd name="connsiteY31" fmla="*/ 275812 h 368543"/>
                <a:gd name="connsiteX32" fmla="*/ 4122128 w 4424105"/>
                <a:gd name="connsiteY32" fmla="*/ 368543 h 368543"/>
                <a:gd name="connsiteX33" fmla="*/ 4021469 w 4424105"/>
                <a:gd name="connsiteY33" fmla="*/ 275812 h 368543"/>
                <a:gd name="connsiteX34" fmla="*/ 4120835 w 4424105"/>
                <a:gd name="connsiteY34" fmla="*/ 184272 h 368543"/>
                <a:gd name="connsiteX35" fmla="*/ 4021469 w 4424105"/>
                <a:gd name="connsiteY35" fmla="*/ 92731 h 368543"/>
                <a:gd name="connsiteX36" fmla="*/ 3719493 w 4424105"/>
                <a:gd name="connsiteY36" fmla="*/ 0 h 368543"/>
                <a:gd name="connsiteX37" fmla="*/ 3820151 w 4424105"/>
                <a:gd name="connsiteY37" fmla="*/ 92730 h 368543"/>
                <a:gd name="connsiteX38" fmla="*/ 3920810 w 4424105"/>
                <a:gd name="connsiteY38" fmla="*/ 0 h 368543"/>
                <a:gd name="connsiteX39" fmla="*/ 4021469 w 4424105"/>
                <a:gd name="connsiteY39" fmla="*/ 92731 h 368543"/>
                <a:gd name="connsiteX40" fmla="*/ 3922102 w 4424105"/>
                <a:gd name="connsiteY40" fmla="*/ 184272 h 368543"/>
                <a:gd name="connsiteX41" fmla="*/ 4021469 w 4424105"/>
                <a:gd name="connsiteY41" fmla="*/ 275812 h 368543"/>
                <a:gd name="connsiteX42" fmla="*/ 3920810 w 4424105"/>
                <a:gd name="connsiteY42" fmla="*/ 368543 h 368543"/>
                <a:gd name="connsiteX43" fmla="*/ 3820151 w 4424105"/>
                <a:gd name="connsiteY43" fmla="*/ 275813 h 368543"/>
                <a:gd name="connsiteX44" fmla="*/ 3719493 w 4424105"/>
                <a:gd name="connsiteY44" fmla="*/ 368543 h 368543"/>
                <a:gd name="connsiteX45" fmla="*/ 3618834 w 4424105"/>
                <a:gd name="connsiteY45" fmla="*/ 275812 h 368543"/>
                <a:gd name="connsiteX46" fmla="*/ 3718200 w 4424105"/>
                <a:gd name="connsiteY46" fmla="*/ 184272 h 368543"/>
                <a:gd name="connsiteX47" fmla="*/ 3618834 w 4424105"/>
                <a:gd name="connsiteY47" fmla="*/ 92731 h 368543"/>
                <a:gd name="connsiteX48" fmla="*/ 3518175 w 4424105"/>
                <a:gd name="connsiteY48" fmla="*/ 0 h 368543"/>
                <a:gd name="connsiteX49" fmla="*/ 3618834 w 4424105"/>
                <a:gd name="connsiteY49" fmla="*/ 92731 h 368543"/>
                <a:gd name="connsiteX50" fmla="*/ 3519467 w 4424105"/>
                <a:gd name="connsiteY50" fmla="*/ 184272 h 368543"/>
                <a:gd name="connsiteX51" fmla="*/ 3618834 w 4424105"/>
                <a:gd name="connsiteY51" fmla="*/ 275812 h 368543"/>
                <a:gd name="connsiteX52" fmla="*/ 3518175 w 4424105"/>
                <a:gd name="connsiteY52" fmla="*/ 368543 h 368543"/>
                <a:gd name="connsiteX53" fmla="*/ 3417516 w 4424105"/>
                <a:gd name="connsiteY53" fmla="*/ 275812 h 368543"/>
                <a:gd name="connsiteX54" fmla="*/ 3516882 w 4424105"/>
                <a:gd name="connsiteY54" fmla="*/ 184272 h 368543"/>
                <a:gd name="connsiteX55" fmla="*/ 3417516 w 4424105"/>
                <a:gd name="connsiteY55" fmla="*/ 92731 h 368543"/>
                <a:gd name="connsiteX56" fmla="*/ 3115539 w 4424105"/>
                <a:gd name="connsiteY56" fmla="*/ 0 h 368543"/>
                <a:gd name="connsiteX57" fmla="*/ 3216197 w 4424105"/>
                <a:gd name="connsiteY57" fmla="*/ 92730 h 368543"/>
                <a:gd name="connsiteX58" fmla="*/ 3316856 w 4424105"/>
                <a:gd name="connsiteY58" fmla="*/ 0 h 368543"/>
                <a:gd name="connsiteX59" fmla="*/ 3417515 w 4424105"/>
                <a:gd name="connsiteY59" fmla="*/ 92731 h 368543"/>
                <a:gd name="connsiteX60" fmla="*/ 3318148 w 4424105"/>
                <a:gd name="connsiteY60" fmla="*/ 184272 h 368543"/>
                <a:gd name="connsiteX61" fmla="*/ 3417515 w 4424105"/>
                <a:gd name="connsiteY61" fmla="*/ 275812 h 368543"/>
                <a:gd name="connsiteX62" fmla="*/ 3316856 w 4424105"/>
                <a:gd name="connsiteY62" fmla="*/ 368543 h 368543"/>
                <a:gd name="connsiteX63" fmla="*/ 3216197 w 4424105"/>
                <a:gd name="connsiteY63" fmla="*/ 275813 h 368543"/>
                <a:gd name="connsiteX64" fmla="*/ 3115539 w 4424105"/>
                <a:gd name="connsiteY64" fmla="*/ 368543 h 368543"/>
                <a:gd name="connsiteX65" fmla="*/ 3014880 w 4424105"/>
                <a:gd name="connsiteY65" fmla="*/ 275812 h 368543"/>
                <a:gd name="connsiteX66" fmla="*/ 3114246 w 4424105"/>
                <a:gd name="connsiteY66" fmla="*/ 184272 h 368543"/>
                <a:gd name="connsiteX67" fmla="*/ 3014880 w 4424105"/>
                <a:gd name="connsiteY67" fmla="*/ 92731 h 368543"/>
                <a:gd name="connsiteX68" fmla="*/ 2914221 w 4424105"/>
                <a:gd name="connsiteY68" fmla="*/ 0 h 368543"/>
                <a:gd name="connsiteX69" fmla="*/ 3014880 w 4424105"/>
                <a:gd name="connsiteY69" fmla="*/ 92731 h 368543"/>
                <a:gd name="connsiteX70" fmla="*/ 2915513 w 4424105"/>
                <a:gd name="connsiteY70" fmla="*/ 184272 h 368543"/>
                <a:gd name="connsiteX71" fmla="*/ 3014880 w 4424105"/>
                <a:gd name="connsiteY71" fmla="*/ 275812 h 368543"/>
                <a:gd name="connsiteX72" fmla="*/ 2914221 w 4424105"/>
                <a:gd name="connsiteY72" fmla="*/ 368543 h 368543"/>
                <a:gd name="connsiteX73" fmla="*/ 2813562 w 4424105"/>
                <a:gd name="connsiteY73" fmla="*/ 275812 h 368543"/>
                <a:gd name="connsiteX74" fmla="*/ 2912928 w 4424105"/>
                <a:gd name="connsiteY74" fmla="*/ 184272 h 368543"/>
                <a:gd name="connsiteX75" fmla="*/ 2813562 w 4424105"/>
                <a:gd name="connsiteY75" fmla="*/ 92731 h 368543"/>
                <a:gd name="connsiteX76" fmla="*/ 2712903 w 4424105"/>
                <a:gd name="connsiteY76" fmla="*/ 0 h 368543"/>
                <a:gd name="connsiteX77" fmla="*/ 2813562 w 4424105"/>
                <a:gd name="connsiteY77" fmla="*/ 92731 h 368543"/>
                <a:gd name="connsiteX78" fmla="*/ 2714195 w 4424105"/>
                <a:gd name="connsiteY78" fmla="*/ 184272 h 368543"/>
                <a:gd name="connsiteX79" fmla="*/ 2813562 w 4424105"/>
                <a:gd name="connsiteY79" fmla="*/ 275812 h 368543"/>
                <a:gd name="connsiteX80" fmla="*/ 2712903 w 4424105"/>
                <a:gd name="connsiteY80" fmla="*/ 368543 h 368543"/>
                <a:gd name="connsiteX81" fmla="*/ 2612244 w 4424105"/>
                <a:gd name="connsiteY81" fmla="*/ 275812 h 368543"/>
                <a:gd name="connsiteX82" fmla="*/ 2711610 w 4424105"/>
                <a:gd name="connsiteY82" fmla="*/ 184272 h 368543"/>
                <a:gd name="connsiteX83" fmla="*/ 2612244 w 4424105"/>
                <a:gd name="connsiteY83" fmla="*/ 92731 h 368543"/>
                <a:gd name="connsiteX84" fmla="*/ 2511585 w 4424105"/>
                <a:gd name="connsiteY84" fmla="*/ 0 h 368543"/>
                <a:gd name="connsiteX85" fmla="*/ 2612244 w 4424105"/>
                <a:gd name="connsiteY85" fmla="*/ 92731 h 368543"/>
                <a:gd name="connsiteX86" fmla="*/ 2512877 w 4424105"/>
                <a:gd name="connsiteY86" fmla="*/ 184272 h 368543"/>
                <a:gd name="connsiteX87" fmla="*/ 2612244 w 4424105"/>
                <a:gd name="connsiteY87" fmla="*/ 275812 h 368543"/>
                <a:gd name="connsiteX88" fmla="*/ 2511585 w 4424105"/>
                <a:gd name="connsiteY88" fmla="*/ 368543 h 368543"/>
                <a:gd name="connsiteX89" fmla="*/ 2410926 w 4424105"/>
                <a:gd name="connsiteY89" fmla="*/ 275812 h 368543"/>
                <a:gd name="connsiteX90" fmla="*/ 2510292 w 4424105"/>
                <a:gd name="connsiteY90" fmla="*/ 184272 h 368543"/>
                <a:gd name="connsiteX91" fmla="*/ 2410926 w 4424105"/>
                <a:gd name="connsiteY91" fmla="*/ 92731 h 368543"/>
                <a:gd name="connsiteX92" fmla="*/ 2113838 w 4424105"/>
                <a:gd name="connsiteY92" fmla="*/ 0 h 368543"/>
                <a:gd name="connsiteX93" fmla="*/ 2212052 w 4424105"/>
                <a:gd name="connsiteY93" fmla="*/ 90479 h 368543"/>
                <a:gd name="connsiteX94" fmla="*/ 2310267 w 4424105"/>
                <a:gd name="connsiteY94" fmla="*/ 0 h 368543"/>
                <a:gd name="connsiteX95" fmla="*/ 2410926 w 4424105"/>
                <a:gd name="connsiteY95" fmla="*/ 92731 h 368543"/>
                <a:gd name="connsiteX96" fmla="*/ 2311559 w 4424105"/>
                <a:gd name="connsiteY96" fmla="*/ 184272 h 368543"/>
                <a:gd name="connsiteX97" fmla="*/ 2410926 w 4424105"/>
                <a:gd name="connsiteY97" fmla="*/ 275812 h 368543"/>
                <a:gd name="connsiteX98" fmla="*/ 2310267 w 4424105"/>
                <a:gd name="connsiteY98" fmla="*/ 368543 h 368543"/>
                <a:gd name="connsiteX99" fmla="*/ 2212052 w 4424105"/>
                <a:gd name="connsiteY99" fmla="*/ 278064 h 368543"/>
                <a:gd name="connsiteX100" fmla="*/ 2113838 w 4424105"/>
                <a:gd name="connsiteY100" fmla="*/ 368543 h 368543"/>
                <a:gd name="connsiteX101" fmla="*/ 2013179 w 4424105"/>
                <a:gd name="connsiteY101" fmla="*/ 275812 h 368543"/>
                <a:gd name="connsiteX102" fmla="*/ 2112546 w 4424105"/>
                <a:gd name="connsiteY102" fmla="*/ 184272 h 368543"/>
                <a:gd name="connsiteX103" fmla="*/ 2013179 w 4424105"/>
                <a:gd name="connsiteY103" fmla="*/ 92731 h 368543"/>
                <a:gd name="connsiteX104" fmla="*/ 1912520 w 4424105"/>
                <a:gd name="connsiteY104" fmla="*/ 0 h 368543"/>
                <a:gd name="connsiteX105" fmla="*/ 2013179 w 4424105"/>
                <a:gd name="connsiteY105" fmla="*/ 92731 h 368543"/>
                <a:gd name="connsiteX106" fmla="*/ 1913812 w 4424105"/>
                <a:gd name="connsiteY106" fmla="*/ 184272 h 368543"/>
                <a:gd name="connsiteX107" fmla="*/ 2013179 w 4424105"/>
                <a:gd name="connsiteY107" fmla="*/ 275812 h 368543"/>
                <a:gd name="connsiteX108" fmla="*/ 1912520 w 4424105"/>
                <a:gd name="connsiteY108" fmla="*/ 368543 h 368543"/>
                <a:gd name="connsiteX109" fmla="*/ 1811861 w 4424105"/>
                <a:gd name="connsiteY109" fmla="*/ 275812 h 368543"/>
                <a:gd name="connsiteX110" fmla="*/ 1911228 w 4424105"/>
                <a:gd name="connsiteY110" fmla="*/ 184272 h 368543"/>
                <a:gd name="connsiteX111" fmla="*/ 1811861 w 4424105"/>
                <a:gd name="connsiteY111" fmla="*/ 92731 h 368543"/>
                <a:gd name="connsiteX112" fmla="*/ 1509885 w 4424105"/>
                <a:gd name="connsiteY112" fmla="*/ 0 h 368543"/>
                <a:gd name="connsiteX113" fmla="*/ 1610543 w 4424105"/>
                <a:gd name="connsiteY113" fmla="*/ 92730 h 368543"/>
                <a:gd name="connsiteX114" fmla="*/ 1711202 w 4424105"/>
                <a:gd name="connsiteY114" fmla="*/ 0 h 368543"/>
                <a:gd name="connsiteX115" fmla="*/ 1811861 w 4424105"/>
                <a:gd name="connsiteY115" fmla="*/ 92731 h 368543"/>
                <a:gd name="connsiteX116" fmla="*/ 1712494 w 4424105"/>
                <a:gd name="connsiteY116" fmla="*/ 184272 h 368543"/>
                <a:gd name="connsiteX117" fmla="*/ 1811861 w 4424105"/>
                <a:gd name="connsiteY117" fmla="*/ 275812 h 368543"/>
                <a:gd name="connsiteX118" fmla="*/ 1711202 w 4424105"/>
                <a:gd name="connsiteY118" fmla="*/ 368543 h 368543"/>
                <a:gd name="connsiteX119" fmla="*/ 1610543 w 4424105"/>
                <a:gd name="connsiteY119" fmla="*/ 275813 h 368543"/>
                <a:gd name="connsiteX120" fmla="*/ 1509885 w 4424105"/>
                <a:gd name="connsiteY120" fmla="*/ 368543 h 368543"/>
                <a:gd name="connsiteX121" fmla="*/ 1409226 w 4424105"/>
                <a:gd name="connsiteY121" fmla="*/ 275812 h 368543"/>
                <a:gd name="connsiteX122" fmla="*/ 1508593 w 4424105"/>
                <a:gd name="connsiteY122" fmla="*/ 184272 h 368543"/>
                <a:gd name="connsiteX123" fmla="*/ 1409226 w 4424105"/>
                <a:gd name="connsiteY123" fmla="*/ 92731 h 368543"/>
                <a:gd name="connsiteX124" fmla="*/ 1308567 w 4424105"/>
                <a:gd name="connsiteY124" fmla="*/ 0 h 368543"/>
                <a:gd name="connsiteX125" fmla="*/ 1409226 w 4424105"/>
                <a:gd name="connsiteY125" fmla="*/ 92731 h 368543"/>
                <a:gd name="connsiteX126" fmla="*/ 1309859 w 4424105"/>
                <a:gd name="connsiteY126" fmla="*/ 184272 h 368543"/>
                <a:gd name="connsiteX127" fmla="*/ 1409226 w 4424105"/>
                <a:gd name="connsiteY127" fmla="*/ 275812 h 368543"/>
                <a:gd name="connsiteX128" fmla="*/ 1308567 w 4424105"/>
                <a:gd name="connsiteY128" fmla="*/ 368543 h 368543"/>
                <a:gd name="connsiteX129" fmla="*/ 1207908 w 4424105"/>
                <a:gd name="connsiteY129" fmla="*/ 275812 h 368543"/>
                <a:gd name="connsiteX130" fmla="*/ 1307275 w 4424105"/>
                <a:gd name="connsiteY130" fmla="*/ 184272 h 368543"/>
                <a:gd name="connsiteX131" fmla="*/ 1207908 w 4424105"/>
                <a:gd name="connsiteY131" fmla="*/ 92731 h 368543"/>
                <a:gd name="connsiteX132" fmla="*/ 905931 w 4424105"/>
                <a:gd name="connsiteY132" fmla="*/ 0 h 368543"/>
                <a:gd name="connsiteX133" fmla="*/ 1006589 w 4424105"/>
                <a:gd name="connsiteY133" fmla="*/ 92730 h 368543"/>
                <a:gd name="connsiteX134" fmla="*/ 1107248 w 4424105"/>
                <a:gd name="connsiteY134" fmla="*/ 0 h 368543"/>
                <a:gd name="connsiteX135" fmla="*/ 1207907 w 4424105"/>
                <a:gd name="connsiteY135" fmla="*/ 92731 h 368543"/>
                <a:gd name="connsiteX136" fmla="*/ 1108540 w 4424105"/>
                <a:gd name="connsiteY136" fmla="*/ 184272 h 368543"/>
                <a:gd name="connsiteX137" fmla="*/ 1207907 w 4424105"/>
                <a:gd name="connsiteY137" fmla="*/ 275812 h 368543"/>
                <a:gd name="connsiteX138" fmla="*/ 1107248 w 4424105"/>
                <a:gd name="connsiteY138" fmla="*/ 368543 h 368543"/>
                <a:gd name="connsiteX139" fmla="*/ 1006589 w 4424105"/>
                <a:gd name="connsiteY139" fmla="*/ 275813 h 368543"/>
                <a:gd name="connsiteX140" fmla="*/ 905931 w 4424105"/>
                <a:gd name="connsiteY140" fmla="*/ 368543 h 368543"/>
                <a:gd name="connsiteX141" fmla="*/ 805272 w 4424105"/>
                <a:gd name="connsiteY141" fmla="*/ 275812 h 368543"/>
                <a:gd name="connsiteX142" fmla="*/ 904639 w 4424105"/>
                <a:gd name="connsiteY142" fmla="*/ 184272 h 368543"/>
                <a:gd name="connsiteX143" fmla="*/ 805272 w 4424105"/>
                <a:gd name="connsiteY143" fmla="*/ 92731 h 368543"/>
                <a:gd name="connsiteX144" fmla="*/ 704613 w 4424105"/>
                <a:gd name="connsiteY144" fmla="*/ 0 h 368543"/>
                <a:gd name="connsiteX145" fmla="*/ 805272 w 4424105"/>
                <a:gd name="connsiteY145" fmla="*/ 92731 h 368543"/>
                <a:gd name="connsiteX146" fmla="*/ 705905 w 4424105"/>
                <a:gd name="connsiteY146" fmla="*/ 184272 h 368543"/>
                <a:gd name="connsiteX147" fmla="*/ 805272 w 4424105"/>
                <a:gd name="connsiteY147" fmla="*/ 275812 h 368543"/>
                <a:gd name="connsiteX148" fmla="*/ 704613 w 4424105"/>
                <a:gd name="connsiteY148" fmla="*/ 368543 h 368543"/>
                <a:gd name="connsiteX149" fmla="*/ 603954 w 4424105"/>
                <a:gd name="connsiteY149" fmla="*/ 275812 h 368543"/>
                <a:gd name="connsiteX150" fmla="*/ 703321 w 4424105"/>
                <a:gd name="connsiteY150" fmla="*/ 184272 h 368543"/>
                <a:gd name="connsiteX151" fmla="*/ 603954 w 4424105"/>
                <a:gd name="connsiteY151" fmla="*/ 92731 h 368543"/>
                <a:gd name="connsiteX152" fmla="*/ 503295 w 4424105"/>
                <a:gd name="connsiteY152" fmla="*/ 0 h 368543"/>
                <a:gd name="connsiteX153" fmla="*/ 603954 w 4424105"/>
                <a:gd name="connsiteY153" fmla="*/ 92731 h 368543"/>
                <a:gd name="connsiteX154" fmla="*/ 504587 w 4424105"/>
                <a:gd name="connsiteY154" fmla="*/ 184272 h 368543"/>
                <a:gd name="connsiteX155" fmla="*/ 603954 w 4424105"/>
                <a:gd name="connsiteY155" fmla="*/ 275812 h 368543"/>
                <a:gd name="connsiteX156" fmla="*/ 503295 w 4424105"/>
                <a:gd name="connsiteY156" fmla="*/ 368543 h 368543"/>
                <a:gd name="connsiteX157" fmla="*/ 402636 w 4424105"/>
                <a:gd name="connsiteY157" fmla="*/ 275812 h 368543"/>
                <a:gd name="connsiteX158" fmla="*/ 502003 w 4424105"/>
                <a:gd name="connsiteY158" fmla="*/ 184272 h 368543"/>
                <a:gd name="connsiteX159" fmla="*/ 402636 w 4424105"/>
                <a:gd name="connsiteY159" fmla="*/ 92731 h 368543"/>
                <a:gd name="connsiteX160" fmla="*/ 301977 w 4424105"/>
                <a:gd name="connsiteY160" fmla="*/ 0 h 368543"/>
                <a:gd name="connsiteX161" fmla="*/ 402636 w 4424105"/>
                <a:gd name="connsiteY161" fmla="*/ 92731 h 368543"/>
                <a:gd name="connsiteX162" fmla="*/ 303269 w 4424105"/>
                <a:gd name="connsiteY162" fmla="*/ 184272 h 368543"/>
                <a:gd name="connsiteX163" fmla="*/ 402636 w 4424105"/>
                <a:gd name="connsiteY163" fmla="*/ 275812 h 368543"/>
                <a:gd name="connsiteX164" fmla="*/ 301977 w 4424105"/>
                <a:gd name="connsiteY164" fmla="*/ 368543 h 368543"/>
                <a:gd name="connsiteX165" fmla="*/ 201318 w 4424105"/>
                <a:gd name="connsiteY165" fmla="*/ 275812 h 368543"/>
                <a:gd name="connsiteX166" fmla="*/ 300685 w 4424105"/>
                <a:gd name="connsiteY166" fmla="*/ 184272 h 368543"/>
                <a:gd name="connsiteX167" fmla="*/ 201318 w 4424105"/>
                <a:gd name="connsiteY167" fmla="*/ 92731 h 368543"/>
                <a:gd name="connsiteX168" fmla="*/ 100659 w 4424105"/>
                <a:gd name="connsiteY168" fmla="*/ 0 h 368543"/>
                <a:gd name="connsiteX169" fmla="*/ 201318 w 4424105"/>
                <a:gd name="connsiteY169" fmla="*/ 92731 h 368543"/>
                <a:gd name="connsiteX170" fmla="*/ 101951 w 4424105"/>
                <a:gd name="connsiteY170" fmla="*/ 184272 h 368543"/>
                <a:gd name="connsiteX171" fmla="*/ 201318 w 4424105"/>
                <a:gd name="connsiteY171" fmla="*/ 275812 h 368543"/>
                <a:gd name="connsiteX172" fmla="*/ 100659 w 4424105"/>
                <a:gd name="connsiteY172" fmla="*/ 368543 h 368543"/>
                <a:gd name="connsiteX173" fmla="*/ 0 w 4424105"/>
                <a:gd name="connsiteY173" fmla="*/ 275812 h 368543"/>
                <a:gd name="connsiteX174" fmla="*/ 99367 w 4424105"/>
                <a:gd name="connsiteY174" fmla="*/ 184272 h 368543"/>
                <a:gd name="connsiteX175" fmla="*/ 0 w 4424105"/>
                <a:gd name="connsiteY175" fmla="*/ 92731 h 36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424105" h="368543">
                  <a:moveTo>
                    <a:pt x="2212052" y="94983"/>
                  </a:moveTo>
                  <a:lnTo>
                    <a:pt x="2115130" y="184272"/>
                  </a:lnTo>
                  <a:lnTo>
                    <a:pt x="2212052" y="273560"/>
                  </a:lnTo>
                  <a:lnTo>
                    <a:pt x="2308974" y="184272"/>
                  </a:lnTo>
                  <a:close/>
                  <a:moveTo>
                    <a:pt x="3820151" y="92731"/>
                  </a:moveTo>
                  <a:lnTo>
                    <a:pt x="3720785" y="184272"/>
                  </a:lnTo>
                  <a:lnTo>
                    <a:pt x="3820151" y="275812"/>
                  </a:lnTo>
                  <a:lnTo>
                    <a:pt x="3919517" y="184272"/>
                  </a:lnTo>
                  <a:close/>
                  <a:moveTo>
                    <a:pt x="3216197" y="92731"/>
                  </a:moveTo>
                  <a:lnTo>
                    <a:pt x="3116831" y="184272"/>
                  </a:lnTo>
                  <a:lnTo>
                    <a:pt x="3216197" y="275812"/>
                  </a:lnTo>
                  <a:lnTo>
                    <a:pt x="3315563" y="184272"/>
                  </a:lnTo>
                  <a:close/>
                  <a:moveTo>
                    <a:pt x="1610543" y="92731"/>
                  </a:moveTo>
                  <a:lnTo>
                    <a:pt x="1511177" y="184272"/>
                  </a:lnTo>
                  <a:lnTo>
                    <a:pt x="1610543" y="275812"/>
                  </a:lnTo>
                  <a:lnTo>
                    <a:pt x="1709910" y="184272"/>
                  </a:lnTo>
                  <a:close/>
                  <a:moveTo>
                    <a:pt x="1006589" y="92731"/>
                  </a:moveTo>
                  <a:lnTo>
                    <a:pt x="907223" y="184272"/>
                  </a:lnTo>
                  <a:lnTo>
                    <a:pt x="1006589" y="275812"/>
                  </a:lnTo>
                  <a:lnTo>
                    <a:pt x="1105956" y="184272"/>
                  </a:lnTo>
                  <a:close/>
                  <a:moveTo>
                    <a:pt x="4323446" y="0"/>
                  </a:moveTo>
                  <a:lnTo>
                    <a:pt x="4424105" y="92731"/>
                  </a:lnTo>
                  <a:lnTo>
                    <a:pt x="4324739" y="184272"/>
                  </a:lnTo>
                  <a:lnTo>
                    <a:pt x="4424105" y="275812"/>
                  </a:lnTo>
                  <a:lnTo>
                    <a:pt x="4323446" y="368543"/>
                  </a:lnTo>
                  <a:lnTo>
                    <a:pt x="4222787" y="275812"/>
                  </a:lnTo>
                  <a:lnTo>
                    <a:pt x="4322154" y="184272"/>
                  </a:lnTo>
                  <a:lnTo>
                    <a:pt x="4222787" y="92731"/>
                  </a:lnTo>
                  <a:close/>
                  <a:moveTo>
                    <a:pt x="4122128" y="0"/>
                  </a:moveTo>
                  <a:lnTo>
                    <a:pt x="4222787" y="92731"/>
                  </a:lnTo>
                  <a:lnTo>
                    <a:pt x="4123420" y="184272"/>
                  </a:lnTo>
                  <a:lnTo>
                    <a:pt x="4222787" y="275812"/>
                  </a:lnTo>
                  <a:lnTo>
                    <a:pt x="4122128" y="368543"/>
                  </a:lnTo>
                  <a:lnTo>
                    <a:pt x="4021469" y="275812"/>
                  </a:lnTo>
                  <a:lnTo>
                    <a:pt x="4120835" y="184272"/>
                  </a:lnTo>
                  <a:lnTo>
                    <a:pt x="4021469" y="92731"/>
                  </a:lnTo>
                  <a:close/>
                  <a:moveTo>
                    <a:pt x="3719493" y="0"/>
                  </a:moveTo>
                  <a:lnTo>
                    <a:pt x="3820151" y="92730"/>
                  </a:lnTo>
                  <a:lnTo>
                    <a:pt x="3920810" y="0"/>
                  </a:lnTo>
                  <a:lnTo>
                    <a:pt x="4021469" y="92731"/>
                  </a:lnTo>
                  <a:lnTo>
                    <a:pt x="3922102" y="184272"/>
                  </a:lnTo>
                  <a:lnTo>
                    <a:pt x="4021469" y="275812"/>
                  </a:lnTo>
                  <a:lnTo>
                    <a:pt x="3920810" y="368543"/>
                  </a:lnTo>
                  <a:lnTo>
                    <a:pt x="3820151" y="275813"/>
                  </a:lnTo>
                  <a:lnTo>
                    <a:pt x="3719493" y="368543"/>
                  </a:lnTo>
                  <a:lnTo>
                    <a:pt x="3618834" y="275812"/>
                  </a:lnTo>
                  <a:lnTo>
                    <a:pt x="3718200" y="184272"/>
                  </a:lnTo>
                  <a:lnTo>
                    <a:pt x="3618834" y="92731"/>
                  </a:lnTo>
                  <a:close/>
                  <a:moveTo>
                    <a:pt x="3518175" y="0"/>
                  </a:moveTo>
                  <a:lnTo>
                    <a:pt x="3618834" y="92731"/>
                  </a:lnTo>
                  <a:lnTo>
                    <a:pt x="3519467" y="184272"/>
                  </a:lnTo>
                  <a:lnTo>
                    <a:pt x="3618834" y="275812"/>
                  </a:lnTo>
                  <a:lnTo>
                    <a:pt x="3518175" y="368543"/>
                  </a:lnTo>
                  <a:lnTo>
                    <a:pt x="3417516" y="275812"/>
                  </a:lnTo>
                  <a:lnTo>
                    <a:pt x="3516882" y="184272"/>
                  </a:lnTo>
                  <a:lnTo>
                    <a:pt x="3417516" y="92731"/>
                  </a:lnTo>
                  <a:close/>
                  <a:moveTo>
                    <a:pt x="3115539" y="0"/>
                  </a:moveTo>
                  <a:lnTo>
                    <a:pt x="3216197" y="92730"/>
                  </a:lnTo>
                  <a:lnTo>
                    <a:pt x="3316856" y="0"/>
                  </a:lnTo>
                  <a:lnTo>
                    <a:pt x="3417515" y="92731"/>
                  </a:lnTo>
                  <a:lnTo>
                    <a:pt x="3318148" y="184272"/>
                  </a:lnTo>
                  <a:lnTo>
                    <a:pt x="3417515" y="275812"/>
                  </a:lnTo>
                  <a:lnTo>
                    <a:pt x="3316856" y="368543"/>
                  </a:lnTo>
                  <a:lnTo>
                    <a:pt x="3216197" y="275813"/>
                  </a:lnTo>
                  <a:lnTo>
                    <a:pt x="3115539" y="368543"/>
                  </a:lnTo>
                  <a:lnTo>
                    <a:pt x="3014880" y="275812"/>
                  </a:lnTo>
                  <a:lnTo>
                    <a:pt x="3114246" y="184272"/>
                  </a:lnTo>
                  <a:lnTo>
                    <a:pt x="3014880" y="92731"/>
                  </a:lnTo>
                  <a:close/>
                  <a:moveTo>
                    <a:pt x="2914221" y="0"/>
                  </a:moveTo>
                  <a:lnTo>
                    <a:pt x="3014880" y="92731"/>
                  </a:lnTo>
                  <a:lnTo>
                    <a:pt x="2915513" y="184272"/>
                  </a:lnTo>
                  <a:lnTo>
                    <a:pt x="3014880" y="275812"/>
                  </a:lnTo>
                  <a:lnTo>
                    <a:pt x="2914221" y="368543"/>
                  </a:lnTo>
                  <a:lnTo>
                    <a:pt x="2813562" y="275812"/>
                  </a:lnTo>
                  <a:lnTo>
                    <a:pt x="2912928" y="184272"/>
                  </a:lnTo>
                  <a:lnTo>
                    <a:pt x="2813562" y="92731"/>
                  </a:lnTo>
                  <a:close/>
                  <a:moveTo>
                    <a:pt x="2712903" y="0"/>
                  </a:moveTo>
                  <a:lnTo>
                    <a:pt x="2813562" y="92731"/>
                  </a:lnTo>
                  <a:lnTo>
                    <a:pt x="2714195" y="184272"/>
                  </a:lnTo>
                  <a:lnTo>
                    <a:pt x="2813562" y="275812"/>
                  </a:lnTo>
                  <a:lnTo>
                    <a:pt x="2712903" y="368543"/>
                  </a:lnTo>
                  <a:lnTo>
                    <a:pt x="2612244" y="275812"/>
                  </a:lnTo>
                  <a:lnTo>
                    <a:pt x="2711610" y="184272"/>
                  </a:lnTo>
                  <a:lnTo>
                    <a:pt x="2612244" y="92731"/>
                  </a:lnTo>
                  <a:close/>
                  <a:moveTo>
                    <a:pt x="2511585" y="0"/>
                  </a:moveTo>
                  <a:lnTo>
                    <a:pt x="2612244" y="92731"/>
                  </a:lnTo>
                  <a:lnTo>
                    <a:pt x="2512877" y="184272"/>
                  </a:lnTo>
                  <a:lnTo>
                    <a:pt x="2612244" y="275812"/>
                  </a:lnTo>
                  <a:lnTo>
                    <a:pt x="2511585" y="368543"/>
                  </a:lnTo>
                  <a:lnTo>
                    <a:pt x="2410926" y="275812"/>
                  </a:lnTo>
                  <a:lnTo>
                    <a:pt x="2510292" y="184272"/>
                  </a:lnTo>
                  <a:lnTo>
                    <a:pt x="2410926" y="92731"/>
                  </a:lnTo>
                  <a:close/>
                  <a:moveTo>
                    <a:pt x="2113838" y="0"/>
                  </a:moveTo>
                  <a:lnTo>
                    <a:pt x="2212052" y="90479"/>
                  </a:lnTo>
                  <a:lnTo>
                    <a:pt x="2310267" y="0"/>
                  </a:lnTo>
                  <a:lnTo>
                    <a:pt x="2410926" y="92731"/>
                  </a:lnTo>
                  <a:lnTo>
                    <a:pt x="2311559" y="184272"/>
                  </a:lnTo>
                  <a:lnTo>
                    <a:pt x="2410926" y="275812"/>
                  </a:lnTo>
                  <a:lnTo>
                    <a:pt x="2310267" y="368543"/>
                  </a:lnTo>
                  <a:lnTo>
                    <a:pt x="2212052" y="278064"/>
                  </a:lnTo>
                  <a:lnTo>
                    <a:pt x="2113838" y="368543"/>
                  </a:lnTo>
                  <a:lnTo>
                    <a:pt x="2013179" y="275812"/>
                  </a:lnTo>
                  <a:lnTo>
                    <a:pt x="2112546" y="184272"/>
                  </a:lnTo>
                  <a:lnTo>
                    <a:pt x="2013179" y="92731"/>
                  </a:lnTo>
                  <a:close/>
                  <a:moveTo>
                    <a:pt x="1912520" y="0"/>
                  </a:moveTo>
                  <a:lnTo>
                    <a:pt x="2013179" y="92731"/>
                  </a:lnTo>
                  <a:lnTo>
                    <a:pt x="1913812" y="184272"/>
                  </a:lnTo>
                  <a:lnTo>
                    <a:pt x="2013179" y="275812"/>
                  </a:lnTo>
                  <a:lnTo>
                    <a:pt x="1912520" y="368543"/>
                  </a:lnTo>
                  <a:lnTo>
                    <a:pt x="1811861" y="275812"/>
                  </a:lnTo>
                  <a:lnTo>
                    <a:pt x="1911228" y="184272"/>
                  </a:lnTo>
                  <a:lnTo>
                    <a:pt x="1811861" y="92731"/>
                  </a:lnTo>
                  <a:close/>
                  <a:moveTo>
                    <a:pt x="1509885" y="0"/>
                  </a:moveTo>
                  <a:lnTo>
                    <a:pt x="1610543" y="92730"/>
                  </a:lnTo>
                  <a:lnTo>
                    <a:pt x="1711202" y="0"/>
                  </a:lnTo>
                  <a:lnTo>
                    <a:pt x="1811861" y="92731"/>
                  </a:lnTo>
                  <a:lnTo>
                    <a:pt x="1712494" y="184272"/>
                  </a:lnTo>
                  <a:lnTo>
                    <a:pt x="1811861" y="275812"/>
                  </a:lnTo>
                  <a:lnTo>
                    <a:pt x="1711202" y="368543"/>
                  </a:lnTo>
                  <a:lnTo>
                    <a:pt x="1610543" y="275813"/>
                  </a:lnTo>
                  <a:lnTo>
                    <a:pt x="1509885" y="368543"/>
                  </a:lnTo>
                  <a:lnTo>
                    <a:pt x="1409226" y="275812"/>
                  </a:lnTo>
                  <a:lnTo>
                    <a:pt x="1508593" y="184272"/>
                  </a:lnTo>
                  <a:lnTo>
                    <a:pt x="1409226" y="92731"/>
                  </a:lnTo>
                  <a:close/>
                  <a:moveTo>
                    <a:pt x="1308567" y="0"/>
                  </a:moveTo>
                  <a:lnTo>
                    <a:pt x="1409226" y="92731"/>
                  </a:lnTo>
                  <a:lnTo>
                    <a:pt x="1309859" y="184272"/>
                  </a:lnTo>
                  <a:lnTo>
                    <a:pt x="1409226" y="275812"/>
                  </a:lnTo>
                  <a:lnTo>
                    <a:pt x="1308567" y="368543"/>
                  </a:lnTo>
                  <a:lnTo>
                    <a:pt x="1207908" y="275812"/>
                  </a:lnTo>
                  <a:lnTo>
                    <a:pt x="1307275" y="184272"/>
                  </a:lnTo>
                  <a:lnTo>
                    <a:pt x="1207908" y="92731"/>
                  </a:lnTo>
                  <a:close/>
                  <a:moveTo>
                    <a:pt x="905931" y="0"/>
                  </a:moveTo>
                  <a:lnTo>
                    <a:pt x="1006589" y="92730"/>
                  </a:lnTo>
                  <a:lnTo>
                    <a:pt x="1107248" y="0"/>
                  </a:lnTo>
                  <a:lnTo>
                    <a:pt x="1207907" y="92731"/>
                  </a:lnTo>
                  <a:lnTo>
                    <a:pt x="1108540" y="184272"/>
                  </a:lnTo>
                  <a:lnTo>
                    <a:pt x="1207907" y="275812"/>
                  </a:lnTo>
                  <a:lnTo>
                    <a:pt x="1107248" y="368543"/>
                  </a:lnTo>
                  <a:lnTo>
                    <a:pt x="1006589" y="275813"/>
                  </a:lnTo>
                  <a:lnTo>
                    <a:pt x="905931" y="368543"/>
                  </a:lnTo>
                  <a:lnTo>
                    <a:pt x="805272" y="275812"/>
                  </a:lnTo>
                  <a:lnTo>
                    <a:pt x="904639" y="184272"/>
                  </a:lnTo>
                  <a:lnTo>
                    <a:pt x="805272" y="92731"/>
                  </a:lnTo>
                  <a:close/>
                  <a:moveTo>
                    <a:pt x="704613" y="0"/>
                  </a:moveTo>
                  <a:lnTo>
                    <a:pt x="805272" y="92731"/>
                  </a:lnTo>
                  <a:lnTo>
                    <a:pt x="705905" y="184272"/>
                  </a:lnTo>
                  <a:lnTo>
                    <a:pt x="805272" y="275812"/>
                  </a:lnTo>
                  <a:lnTo>
                    <a:pt x="704613" y="368543"/>
                  </a:lnTo>
                  <a:lnTo>
                    <a:pt x="603954" y="275812"/>
                  </a:lnTo>
                  <a:lnTo>
                    <a:pt x="703321" y="184272"/>
                  </a:lnTo>
                  <a:lnTo>
                    <a:pt x="603954" y="92731"/>
                  </a:lnTo>
                  <a:close/>
                  <a:moveTo>
                    <a:pt x="503295" y="0"/>
                  </a:moveTo>
                  <a:lnTo>
                    <a:pt x="603954" y="92731"/>
                  </a:lnTo>
                  <a:lnTo>
                    <a:pt x="504587" y="184272"/>
                  </a:lnTo>
                  <a:lnTo>
                    <a:pt x="603954" y="275812"/>
                  </a:lnTo>
                  <a:lnTo>
                    <a:pt x="503295" y="368543"/>
                  </a:lnTo>
                  <a:lnTo>
                    <a:pt x="402636" y="275812"/>
                  </a:lnTo>
                  <a:lnTo>
                    <a:pt x="502003" y="184272"/>
                  </a:lnTo>
                  <a:lnTo>
                    <a:pt x="402636" y="92731"/>
                  </a:lnTo>
                  <a:close/>
                  <a:moveTo>
                    <a:pt x="301977" y="0"/>
                  </a:moveTo>
                  <a:lnTo>
                    <a:pt x="402636" y="92731"/>
                  </a:lnTo>
                  <a:lnTo>
                    <a:pt x="303269" y="184272"/>
                  </a:lnTo>
                  <a:lnTo>
                    <a:pt x="402636" y="275812"/>
                  </a:lnTo>
                  <a:lnTo>
                    <a:pt x="301977" y="368543"/>
                  </a:lnTo>
                  <a:lnTo>
                    <a:pt x="201318" y="275812"/>
                  </a:lnTo>
                  <a:lnTo>
                    <a:pt x="300685" y="184272"/>
                  </a:lnTo>
                  <a:lnTo>
                    <a:pt x="201318" y="92731"/>
                  </a:lnTo>
                  <a:close/>
                  <a:moveTo>
                    <a:pt x="100659" y="0"/>
                  </a:moveTo>
                  <a:lnTo>
                    <a:pt x="201318" y="92731"/>
                  </a:lnTo>
                  <a:lnTo>
                    <a:pt x="101951" y="184272"/>
                  </a:lnTo>
                  <a:lnTo>
                    <a:pt x="201318" y="275812"/>
                  </a:lnTo>
                  <a:lnTo>
                    <a:pt x="100659" y="368543"/>
                  </a:lnTo>
                  <a:lnTo>
                    <a:pt x="0" y="275812"/>
                  </a:lnTo>
                  <a:lnTo>
                    <a:pt x="99367" y="184272"/>
                  </a:lnTo>
                  <a:lnTo>
                    <a:pt x="0" y="9273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4000"/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89F7BB03-8987-45A4-9C9A-D350A3827F10}"/>
                </a:ext>
              </a:extLst>
            </p:cNvPr>
            <p:cNvSpPr txBox="1"/>
            <p:nvPr/>
          </p:nvSpPr>
          <p:spPr>
            <a:xfrm>
              <a:off x="1398347" y="4672951"/>
              <a:ext cx="4424106" cy="707886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AE" sz="40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الهوية الثقافية </a:t>
              </a:r>
              <a:endParaRPr lang="ar-JO" sz="40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8" name="قناع خطأ">
            <a:extLst>
              <a:ext uri="{FF2B5EF4-FFF2-40B4-BE49-F238E27FC236}">
                <a16:creationId xmlns:a16="http://schemas.microsoft.com/office/drawing/2014/main" id="{5F017F11-76BF-4137-B5CD-A401FF5525FC}"/>
              </a:ext>
            </a:extLst>
          </p:cNvPr>
          <p:cNvSpPr/>
          <p:nvPr/>
        </p:nvSpPr>
        <p:spPr>
          <a:xfrm>
            <a:off x="1339951" y="6946631"/>
            <a:ext cx="9513694" cy="1384115"/>
          </a:xfrm>
          <a:custGeom>
            <a:avLst/>
            <a:gdLst>
              <a:gd name="connsiteX0" fmla="*/ 5090324 w 9513694"/>
              <a:gd name="connsiteY0" fmla="*/ 844115 h 1384115"/>
              <a:gd name="connsiteX1" fmla="*/ 9354264 w 9513694"/>
              <a:gd name="connsiteY1" fmla="*/ 844115 h 1384115"/>
              <a:gd name="connsiteX2" fmla="*/ 9513694 w 9513694"/>
              <a:gd name="connsiteY2" fmla="*/ 1003545 h 1384115"/>
              <a:gd name="connsiteX3" fmla="*/ 9513694 w 9513694"/>
              <a:gd name="connsiteY3" fmla="*/ 1224685 h 1384115"/>
              <a:gd name="connsiteX4" fmla="*/ 9354264 w 9513694"/>
              <a:gd name="connsiteY4" fmla="*/ 1384115 h 1384115"/>
              <a:gd name="connsiteX5" fmla="*/ 5090324 w 9513694"/>
              <a:gd name="connsiteY5" fmla="*/ 1384115 h 1384115"/>
              <a:gd name="connsiteX6" fmla="*/ 4930894 w 9513694"/>
              <a:gd name="connsiteY6" fmla="*/ 1224685 h 1384115"/>
              <a:gd name="connsiteX7" fmla="*/ 4930894 w 9513694"/>
              <a:gd name="connsiteY7" fmla="*/ 1003545 h 1384115"/>
              <a:gd name="connsiteX8" fmla="*/ 5090324 w 9513694"/>
              <a:gd name="connsiteY8" fmla="*/ 844115 h 1384115"/>
              <a:gd name="connsiteX9" fmla="*/ 159430 w 9513694"/>
              <a:gd name="connsiteY9" fmla="*/ 844115 h 1384115"/>
              <a:gd name="connsiteX10" fmla="*/ 4423370 w 9513694"/>
              <a:gd name="connsiteY10" fmla="*/ 844115 h 1384115"/>
              <a:gd name="connsiteX11" fmla="*/ 4582800 w 9513694"/>
              <a:gd name="connsiteY11" fmla="*/ 1003545 h 1384115"/>
              <a:gd name="connsiteX12" fmla="*/ 4582800 w 9513694"/>
              <a:gd name="connsiteY12" fmla="*/ 1224685 h 1384115"/>
              <a:gd name="connsiteX13" fmla="*/ 4423370 w 9513694"/>
              <a:gd name="connsiteY13" fmla="*/ 1384115 h 1384115"/>
              <a:gd name="connsiteX14" fmla="*/ 159430 w 9513694"/>
              <a:gd name="connsiteY14" fmla="*/ 1384115 h 1384115"/>
              <a:gd name="connsiteX15" fmla="*/ 0 w 9513694"/>
              <a:gd name="connsiteY15" fmla="*/ 1224685 h 1384115"/>
              <a:gd name="connsiteX16" fmla="*/ 0 w 9513694"/>
              <a:gd name="connsiteY16" fmla="*/ 1003545 h 1384115"/>
              <a:gd name="connsiteX17" fmla="*/ 159430 w 9513694"/>
              <a:gd name="connsiteY17" fmla="*/ 844115 h 1384115"/>
              <a:gd name="connsiteX18" fmla="*/ 5090324 w 9513694"/>
              <a:gd name="connsiteY18" fmla="*/ 0 h 1384115"/>
              <a:gd name="connsiteX19" fmla="*/ 9354264 w 9513694"/>
              <a:gd name="connsiteY19" fmla="*/ 0 h 1384115"/>
              <a:gd name="connsiteX20" fmla="*/ 9513694 w 9513694"/>
              <a:gd name="connsiteY20" fmla="*/ 159430 h 1384115"/>
              <a:gd name="connsiteX21" fmla="*/ 9513694 w 9513694"/>
              <a:gd name="connsiteY21" fmla="*/ 380570 h 1384115"/>
              <a:gd name="connsiteX22" fmla="*/ 9354264 w 9513694"/>
              <a:gd name="connsiteY22" fmla="*/ 540000 h 1384115"/>
              <a:gd name="connsiteX23" fmla="*/ 5090324 w 9513694"/>
              <a:gd name="connsiteY23" fmla="*/ 540000 h 1384115"/>
              <a:gd name="connsiteX24" fmla="*/ 4930894 w 9513694"/>
              <a:gd name="connsiteY24" fmla="*/ 380570 h 1384115"/>
              <a:gd name="connsiteX25" fmla="*/ 4930894 w 9513694"/>
              <a:gd name="connsiteY25" fmla="*/ 159430 h 1384115"/>
              <a:gd name="connsiteX26" fmla="*/ 5090324 w 9513694"/>
              <a:gd name="connsiteY26" fmla="*/ 0 h 1384115"/>
              <a:gd name="connsiteX27" fmla="*/ 159430 w 9513694"/>
              <a:gd name="connsiteY27" fmla="*/ 0 h 1384115"/>
              <a:gd name="connsiteX28" fmla="*/ 4423370 w 9513694"/>
              <a:gd name="connsiteY28" fmla="*/ 0 h 1384115"/>
              <a:gd name="connsiteX29" fmla="*/ 4582800 w 9513694"/>
              <a:gd name="connsiteY29" fmla="*/ 159430 h 1384115"/>
              <a:gd name="connsiteX30" fmla="*/ 4582800 w 9513694"/>
              <a:gd name="connsiteY30" fmla="*/ 380570 h 1384115"/>
              <a:gd name="connsiteX31" fmla="*/ 4423370 w 9513694"/>
              <a:gd name="connsiteY31" fmla="*/ 540000 h 1384115"/>
              <a:gd name="connsiteX32" fmla="*/ 159430 w 9513694"/>
              <a:gd name="connsiteY32" fmla="*/ 540000 h 1384115"/>
              <a:gd name="connsiteX33" fmla="*/ 0 w 9513694"/>
              <a:gd name="connsiteY33" fmla="*/ 380570 h 1384115"/>
              <a:gd name="connsiteX34" fmla="*/ 0 w 9513694"/>
              <a:gd name="connsiteY34" fmla="*/ 159430 h 1384115"/>
              <a:gd name="connsiteX35" fmla="*/ 159430 w 9513694"/>
              <a:gd name="connsiteY35" fmla="*/ 0 h 138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513694" h="1384115">
                <a:moveTo>
                  <a:pt x="5090324" y="844115"/>
                </a:moveTo>
                <a:lnTo>
                  <a:pt x="9354264" y="844115"/>
                </a:lnTo>
                <a:cubicBezTo>
                  <a:pt x="9442315" y="844115"/>
                  <a:pt x="9513694" y="915494"/>
                  <a:pt x="9513694" y="1003545"/>
                </a:cubicBezTo>
                <a:lnTo>
                  <a:pt x="9513694" y="1224685"/>
                </a:lnTo>
                <a:cubicBezTo>
                  <a:pt x="9513694" y="1312736"/>
                  <a:pt x="9442315" y="1384115"/>
                  <a:pt x="9354264" y="1384115"/>
                </a:cubicBezTo>
                <a:lnTo>
                  <a:pt x="5090324" y="1384115"/>
                </a:lnTo>
                <a:cubicBezTo>
                  <a:pt x="5002273" y="1384115"/>
                  <a:pt x="4930894" y="1312736"/>
                  <a:pt x="4930894" y="1224685"/>
                </a:cubicBezTo>
                <a:lnTo>
                  <a:pt x="4930894" y="1003545"/>
                </a:lnTo>
                <a:cubicBezTo>
                  <a:pt x="4930894" y="915494"/>
                  <a:pt x="5002273" y="844115"/>
                  <a:pt x="5090324" y="844115"/>
                </a:cubicBezTo>
                <a:close/>
                <a:moveTo>
                  <a:pt x="159430" y="844115"/>
                </a:moveTo>
                <a:lnTo>
                  <a:pt x="4423370" y="844115"/>
                </a:lnTo>
                <a:cubicBezTo>
                  <a:pt x="4511421" y="844115"/>
                  <a:pt x="4582800" y="915494"/>
                  <a:pt x="4582800" y="1003545"/>
                </a:cubicBezTo>
                <a:lnTo>
                  <a:pt x="4582800" y="1224685"/>
                </a:lnTo>
                <a:cubicBezTo>
                  <a:pt x="4582800" y="1312736"/>
                  <a:pt x="4511421" y="1384115"/>
                  <a:pt x="4423370" y="1384115"/>
                </a:cubicBezTo>
                <a:lnTo>
                  <a:pt x="159430" y="1384115"/>
                </a:lnTo>
                <a:cubicBezTo>
                  <a:pt x="71379" y="1384115"/>
                  <a:pt x="0" y="1312736"/>
                  <a:pt x="0" y="1224685"/>
                </a:cubicBezTo>
                <a:lnTo>
                  <a:pt x="0" y="1003545"/>
                </a:lnTo>
                <a:cubicBezTo>
                  <a:pt x="0" y="915494"/>
                  <a:pt x="71379" y="844115"/>
                  <a:pt x="159430" y="844115"/>
                </a:cubicBezTo>
                <a:close/>
                <a:moveTo>
                  <a:pt x="5090324" y="0"/>
                </a:moveTo>
                <a:lnTo>
                  <a:pt x="9354264" y="0"/>
                </a:lnTo>
                <a:cubicBezTo>
                  <a:pt x="9442315" y="0"/>
                  <a:pt x="9513694" y="71379"/>
                  <a:pt x="9513694" y="159430"/>
                </a:cubicBezTo>
                <a:lnTo>
                  <a:pt x="9513694" y="380570"/>
                </a:lnTo>
                <a:cubicBezTo>
                  <a:pt x="9513694" y="468621"/>
                  <a:pt x="9442315" y="540000"/>
                  <a:pt x="9354264" y="540000"/>
                </a:cubicBezTo>
                <a:lnTo>
                  <a:pt x="5090324" y="540000"/>
                </a:lnTo>
                <a:cubicBezTo>
                  <a:pt x="5002273" y="540000"/>
                  <a:pt x="4930894" y="468621"/>
                  <a:pt x="4930894" y="380570"/>
                </a:cubicBezTo>
                <a:lnTo>
                  <a:pt x="4930894" y="159430"/>
                </a:lnTo>
                <a:cubicBezTo>
                  <a:pt x="4930894" y="71379"/>
                  <a:pt x="5002273" y="0"/>
                  <a:pt x="5090324" y="0"/>
                </a:cubicBezTo>
                <a:close/>
                <a:moveTo>
                  <a:pt x="159430" y="0"/>
                </a:moveTo>
                <a:lnTo>
                  <a:pt x="4423370" y="0"/>
                </a:lnTo>
                <a:cubicBezTo>
                  <a:pt x="4511421" y="0"/>
                  <a:pt x="4582800" y="71379"/>
                  <a:pt x="4582800" y="159430"/>
                </a:cubicBezTo>
                <a:lnTo>
                  <a:pt x="4582800" y="380570"/>
                </a:lnTo>
                <a:cubicBezTo>
                  <a:pt x="4582800" y="468621"/>
                  <a:pt x="4511421" y="540000"/>
                  <a:pt x="4423370" y="540000"/>
                </a:cubicBezTo>
                <a:lnTo>
                  <a:pt x="159430" y="540000"/>
                </a:lnTo>
                <a:cubicBezTo>
                  <a:pt x="71379" y="540000"/>
                  <a:pt x="0" y="468621"/>
                  <a:pt x="0" y="380570"/>
                </a:cubicBezTo>
                <a:lnTo>
                  <a:pt x="0" y="159430"/>
                </a:lnTo>
                <a:cubicBezTo>
                  <a:pt x="0" y="71379"/>
                  <a:pt x="71379" y="0"/>
                  <a:pt x="159430" y="0"/>
                </a:cubicBezTo>
                <a:close/>
              </a:path>
            </a:pathLst>
          </a:custGeom>
          <a:solidFill>
            <a:srgbClr val="C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JO"/>
          </a:p>
        </p:txBody>
      </p:sp>
      <p:sp>
        <p:nvSpPr>
          <p:cNvPr id="5" name="قناع صحيح">
            <a:extLst>
              <a:ext uri="{FF2B5EF4-FFF2-40B4-BE49-F238E27FC236}">
                <a16:creationId xmlns:a16="http://schemas.microsoft.com/office/drawing/2014/main" id="{4821987A-CDB0-4717-A39E-7D300F7DC70B}"/>
              </a:ext>
            </a:extLst>
          </p:cNvPr>
          <p:cNvSpPr/>
          <p:nvPr/>
        </p:nvSpPr>
        <p:spPr>
          <a:xfrm>
            <a:off x="1307444" y="7775066"/>
            <a:ext cx="4644000" cy="576000"/>
          </a:xfrm>
          <a:prstGeom prst="roundRect">
            <a:avLst>
              <a:gd name="adj" fmla="val 29524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JO"/>
          </a:p>
        </p:txBody>
      </p:sp>
      <p:pic>
        <p:nvPicPr>
          <p:cNvPr id="35" name="عادي">
            <a:extLst>
              <a:ext uri="{FF2B5EF4-FFF2-40B4-BE49-F238E27FC236}">
                <a16:creationId xmlns:a16="http://schemas.microsoft.com/office/drawing/2014/main" id="{01C441BA-D10C-4C9C-AA33-04B0C9B763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59" y="5635360"/>
            <a:ext cx="1038283" cy="10382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صحيح">
            <a:extLst>
              <a:ext uri="{FF2B5EF4-FFF2-40B4-BE49-F238E27FC236}">
                <a16:creationId xmlns:a16="http://schemas.microsoft.com/office/drawing/2014/main" id="{971B24FB-DC51-4E28-9B5D-1C373E80ED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00" y="5605860"/>
            <a:ext cx="1098236" cy="10963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خطأ">
            <a:extLst>
              <a:ext uri="{FF2B5EF4-FFF2-40B4-BE49-F238E27FC236}">
                <a16:creationId xmlns:a16="http://schemas.microsoft.com/office/drawing/2014/main" id="{F398427F-0D59-4057-91B6-4368F6F164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5599192"/>
            <a:ext cx="1116000" cy="1116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غمزة عين">
            <a:extLst>
              <a:ext uri="{FF2B5EF4-FFF2-40B4-BE49-F238E27FC236}">
                <a16:creationId xmlns:a16="http://schemas.microsoft.com/office/drawing/2014/main" id="{6DD90206-8F5A-4852-85E8-8220F8403A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4726" r="4648" b="3966"/>
          <a:stretch/>
        </p:blipFill>
        <p:spPr>
          <a:xfrm>
            <a:off x="5590944" y="5651540"/>
            <a:ext cx="994641" cy="9930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رسالة صحيح">
            <a:extLst>
              <a:ext uri="{FF2B5EF4-FFF2-40B4-BE49-F238E27FC236}">
                <a16:creationId xmlns:a16="http://schemas.microsoft.com/office/drawing/2014/main" id="{FF11893C-1F23-4D20-86D0-339B318DD71C}"/>
              </a:ext>
            </a:extLst>
          </p:cNvPr>
          <p:cNvSpPr/>
          <p:nvPr/>
        </p:nvSpPr>
        <p:spPr>
          <a:xfrm>
            <a:off x="6635037" y="5446437"/>
            <a:ext cx="832563" cy="507242"/>
          </a:xfrm>
          <a:prstGeom prst="cloudCallout">
            <a:avLst>
              <a:gd name="adj1" fmla="val -42274"/>
              <a:gd name="adj2" fmla="val 7351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1"/>
            <a:r>
              <a:rPr lang="ar-JO" sz="1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أحسنت!</a:t>
            </a:r>
          </a:p>
        </p:txBody>
      </p:sp>
      <p:sp>
        <p:nvSpPr>
          <p:cNvPr id="39" name="رسالة خطأ">
            <a:extLst>
              <a:ext uri="{FF2B5EF4-FFF2-40B4-BE49-F238E27FC236}">
                <a16:creationId xmlns:a16="http://schemas.microsoft.com/office/drawing/2014/main" id="{2C098720-D1FB-42A7-829D-D94D96226342}"/>
              </a:ext>
            </a:extLst>
          </p:cNvPr>
          <p:cNvSpPr/>
          <p:nvPr/>
        </p:nvSpPr>
        <p:spPr>
          <a:xfrm>
            <a:off x="6635037" y="5446437"/>
            <a:ext cx="832563" cy="507242"/>
          </a:xfrm>
          <a:prstGeom prst="cloudCallout">
            <a:avLst>
              <a:gd name="adj1" fmla="val -42274"/>
              <a:gd name="adj2" fmla="val 7351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1"/>
            <a:r>
              <a:rPr lang="ar-JO" sz="1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خطأ!</a:t>
            </a:r>
          </a:p>
        </p:txBody>
      </p:sp>
      <p:grpSp>
        <p:nvGrpSpPr>
          <p:cNvPr id="34" name="التالي">
            <a:extLst>
              <a:ext uri="{FF2B5EF4-FFF2-40B4-BE49-F238E27FC236}">
                <a16:creationId xmlns:a16="http://schemas.microsoft.com/office/drawing/2014/main" id="{38141AE5-A29B-4A33-9988-ECFBB67961B5}"/>
              </a:ext>
            </a:extLst>
          </p:cNvPr>
          <p:cNvGrpSpPr/>
          <p:nvPr/>
        </p:nvGrpSpPr>
        <p:grpSpPr>
          <a:xfrm>
            <a:off x="5748528" y="5829678"/>
            <a:ext cx="694944" cy="636822"/>
            <a:chOff x="4542574" y="4951136"/>
            <a:chExt cx="871002" cy="798154"/>
          </a:xfrm>
        </p:grpSpPr>
        <p:sp>
          <p:nvSpPr>
            <p:cNvPr id="36" name="Freeform: Shape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C457C7-DE5B-404F-96C5-A04C51AA746E}"/>
                </a:ext>
              </a:extLst>
            </p:cNvPr>
            <p:cNvSpPr/>
            <p:nvPr/>
          </p:nvSpPr>
          <p:spPr>
            <a:xfrm flipH="1">
              <a:off x="4542574" y="4951136"/>
              <a:ext cx="798154" cy="798154"/>
            </a:xfrm>
            <a:custGeom>
              <a:avLst/>
              <a:gdLst>
                <a:gd name="connsiteX0" fmla="*/ 399077 w 798154"/>
                <a:gd name="connsiteY0" fmla="*/ 0 h 798154"/>
                <a:gd name="connsiteX1" fmla="*/ 0 w 798154"/>
                <a:gd name="connsiteY1" fmla="*/ 0 h 798154"/>
                <a:gd name="connsiteX2" fmla="*/ 95250 w 798154"/>
                <a:gd name="connsiteY2" fmla="*/ 95250 h 798154"/>
                <a:gd name="connsiteX3" fmla="*/ 228681 w 798154"/>
                <a:gd name="connsiteY3" fmla="*/ 95250 h 798154"/>
                <a:gd name="connsiteX4" fmla="*/ 623948 w 798154"/>
                <a:gd name="connsiteY4" fmla="*/ 399077 h 798154"/>
                <a:gd name="connsiteX5" fmla="*/ 228681 w 798154"/>
                <a:gd name="connsiteY5" fmla="*/ 702904 h 798154"/>
                <a:gd name="connsiteX6" fmla="*/ 95250 w 798154"/>
                <a:gd name="connsiteY6" fmla="*/ 702904 h 798154"/>
                <a:gd name="connsiteX7" fmla="*/ 0 w 798154"/>
                <a:gd name="connsiteY7" fmla="*/ 798154 h 798154"/>
                <a:gd name="connsiteX8" fmla="*/ 399077 w 798154"/>
                <a:gd name="connsiteY8" fmla="*/ 798154 h 798154"/>
                <a:gd name="connsiteX9" fmla="*/ 798154 w 798154"/>
                <a:gd name="connsiteY9" fmla="*/ 399077 h 798154"/>
                <a:gd name="connsiteX10" fmla="*/ 399077 w 798154"/>
                <a:gd name="connsiteY10" fmla="*/ 0 h 798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8154" h="798154">
                  <a:moveTo>
                    <a:pt x="399077" y="0"/>
                  </a:moveTo>
                  <a:lnTo>
                    <a:pt x="0" y="0"/>
                  </a:lnTo>
                  <a:lnTo>
                    <a:pt x="95250" y="95250"/>
                  </a:lnTo>
                  <a:lnTo>
                    <a:pt x="228681" y="95250"/>
                  </a:lnTo>
                  <a:lnTo>
                    <a:pt x="623948" y="399077"/>
                  </a:lnTo>
                  <a:lnTo>
                    <a:pt x="228681" y="702904"/>
                  </a:lnTo>
                  <a:lnTo>
                    <a:pt x="95250" y="702904"/>
                  </a:lnTo>
                  <a:lnTo>
                    <a:pt x="0" y="798154"/>
                  </a:lnTo>
                  <a:lnTo>
                    <a:pt x="399077" y="798154"/>
                  </a:lnTo>
                  <a:lnTo>
                    <a:pt x="798154" y="399077"/>
                  </a:lnTo>
                  <a:lnTo>
                    <a:pt x="399077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>
                <a:solidFill>
                  <a:schemeClr val="tx1"/>
                </a:solidFill>
              </a:endParaRPr>
            </a:p>
          </p:txBody>
        </p:sp>
        <p:sp>
          <p:nvSpPr>
            <p:cNvPr id="37" name="Arrow: Chevron 3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928E2DC-4496-4986-8454-D652AFFA56A2}"/>
                </a:ext>
              </a:extLst>
            </p:cNvPr>
            <p:cNvSpPr/>
            <p:nvPr/>
          </p:nvSpPr>
          <p:spPr>
            <a:xfrm flipH="1">
              <a:off x="4718058" y="5046386"/>
              <a:ext cx="695518" cy="607654"/>
            </a:xfrm>
            <a:prstGeom prst="chevron">
              <a:avLst>
                <a:gd name="adj" fmla="val 65048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>
                <a:solidFill>
                  <a:schemeClr val="tx1"/>
                </a:solidFill>
              </a:endParaRPr>
            </a:p>
          </p:txBody>
        </p:sp>
      </p:grpSp>
      <p:sp>
        <p:nvSpPr>
          <p:cNvPr id="40" name="Whistle">
            <a:extLst>
              <a:ext uri="{FF2B5EF4-FFF2-40B4-BE49-F238E27FC236}">
                <a16:creationId xmlns:a16="http://schemas.microsoft.com/office/drawing/2014/main" id="{BCE55CAC-CADC-45C6-AB15-0E5BDFA5C09B}"/>
              </a:ext>
            </a:extLst>
          </p:cNvPr>
          <p:cNvSpPr/>
          <p:nvPr/>
        </p:nvSpPr>
        <p:spPr>
          <a:xfrm>
            <a:off x="0" y="-228600"/>
            <a:ext cx="487680" cy="762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97054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istleBlowReferee_SFXB.402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grpId="0" nodeType="after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3.75E-6 -4.44444E-6 L 3.75E-6 -0.428 " pathEditMode="relative" rAng="0" ptsTypes="AA">
                                          <p:cBhvr>
                                            <p:cTn id="40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4" presetClass="path" presetSubtype="0" accel="50000" decel="5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0 1.11111E-6 L 0 -0.42639 " pathEditMode="relative" rAng="0" ptsTypes="AA">
                                          <p:cBhvr>
                                            <p:cTn id="42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13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4" presetClass="path" presetSubtype="0" repeatCount="3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22222E-6 L 1.25E-6 -0.06389 " pathEditMode="relative" rAng="0" ptsTypes="AA">
                                          <p:cBhvr>
                                            <p:cTn id="5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0" presetID="10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64" presetID="1" presetClass="exit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xit" presetSubtype="8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75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75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repeatCount="2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7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istleBlowReferee_SFXB.402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6" presetID="1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5" grpId="0" animBg="1"/>
          <p:bldP spid="4" grpId="0" animBg="1"/>
          <p:bldP spid="4" grpId="1" animBg="1"/>
          <p:bldP spid="39" grpId="0" animBg="1"/>
          <p:bldP spid="39" grpId="1" animBg="1"/>
          <p:bldP spid="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istleBlowReferee_SFXB.402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grpId="0" nodeType="after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3.75E-6 -4.44444E-6 L 3.75E-6 -0.428 " pathEditMode="relative" rAng="0" ptsTypes="AA">
                                          <p:cBhvr>
                                            <p:cTn id="40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4" presetClass="path" presetSubtype="0" accel="50000" decel="5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0 1.11111E-6 L 0 -0.42639 " pathEditMode="relative" rAng="0" ptsTypes="AA">
                                          <p:cBhvr>
                                            <p:cTn id="42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13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4" presetClass="path" presetSubtype="0" repeatCount="3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22222E-6 L 1.25E-6 -0.06389 " pathEditMode="relative" rAng="0" ptsTypes="AA">
                                          <p:cBhvr>
                                            <p:cTn id="5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0" presetID="10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64" presetID="1" presetClass="exit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xit" presetSubtype="8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75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75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repeatCount="2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7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istleBlowReferee_SFXB.402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6" presetID="1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5" grpId="0" animBg="1"/>
          <p:bldP spid="4" grpId="0" animBg="1"/>
          <p:bldP spid="4" grpId="1" animBg="1"/>
          <p:bldP spid="39" grpId="0" animBg="1"/>
          <p:bldP spid="39" grpId="1" animBg="1"/>
          <p:bldP spid="40" grpId="0" animBg="1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32ACC70D-4F4A-4C7C-9A27-55F74EF2E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286" name="السؤال">
            <a:extLst>
              <a:ext uri="{FF2B5EF4-FFF2-40B4-BE49-F238E27FC236}">
                <a16:creationId xmlns:a16="http://schemas.microsoft.com/office/drawing/2014/main" id="{269D7629-30A9-4D22-AA6B-73AB82732446}"/>
              </a:ext>
            </a:extLst>
          </p:cNvPr>
          <p:cNvGrpSpPr/>
          <p:nvPr/>
        </p:nvGrpSpPr>
        <p:grpSpPr>
          <a:xfrm>
            <a:off x="3403600" y="978018"/>
            <a:ext cx="5384800" cy="2733040"/>
            <a:chOff x="3403600" y="965200"/>
            <a:chExt cx="5384800" cy="273304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7EB1084-9481-4CFF-93E5-1CE8E9343854}"/>
                </a:ext>
              </a:extLst>
            </p:cNvPr>
            <p:cNvSpPr/>
            <p:nvPr/>
          </p:nvSpPr>
          <p:spPr>
            <a:xfrm>
              <a:off x="3403600" y="965200"/>
              <a:ext cx="5384800" cy="2733040"/>
            </a:xfrm>
            <a:custGeom>
              <a:avLst/>
              <a:gdLst>
                <a:gd name="connsiteX0" fmla="*/ 292955 w 5384800"/>
                <a:gd name="connsiteY0" fmla="*/ 0 h 2733040"/>
                <a:gd name="connsiteX1" fmla="*/ 5091845 w 5384800"/>
                <a:gd name="connsiteY1" fmla="*/ 0 h 2733040"/>
                <a:gd name="connsiteX2" fmla="*/ 5384800 w 5384800"/>
                <a:gd name="connsiteY2" fmla="*/ 292955 h 2733040"/>
                <a:gd name="connsiteX3" fmla="*/ 5384800 w 5384800"/>
                <a:gd name="connsiteY3" fmla="*/ 2440085 h 2733040"/>
                <a:gd name="connsiteX4" fmla="*/ 5091845 w 5384800"/>
                <a:gd name="connsiteY4" fmla="*/ 2733040 h 2733040"/>
                <a:gd name="connsiteX5" fmla="*/ 292955 w 5384800"/>
                <a:gd name="connsiteY5" fmla="*/ 2733040 h 2733040"/>
                <a:gd name="connsiteX6" fmla="*/ 0 w 5384800"/>
                <a:gd name="connsiteY6" fmla="*/ 2440085 h 2733040"/>
                <a:gd name="connsiteX7" fmla="*/ 0 w 5384800"/>
                <a:gd name="connsiteY7" fmla="*/ 292955 h 2733040"/>
                <a:gd name="connsiteX8" fmla="*/ 292955 w 5384800"/>
                <a:gd name="connsiteY8" fmla="*/ 0 h 2733040"/>
                <a:gd name="connsiteX9" fmla="*/ 383531 w 5384800"/>
                <a:gd name="connsiteY9" fmla="*/ 108290 h 2733040"/>
                <a:gd name="connsiteX10" fmla="*/ 113792 w 5384800"/>
                <a:gd name="connsiteY10" fmla="*/ 378029 h 2733040"/>
                <a:gd name="connsiteX11" fmla="*/ 113792 w 5384800"/>
                <a:gd name="connsiteY11" fmla="*/ 2355011 h 2733040"/>
                <a:gd name="connsiteX12" fmla="*/ 383531 w 5384800"/>
                <a:gd name="connsiteY12" fmla="*/ 2624750 h 2733040"/>
                <a:gd name="connsiteX13" fmla="*/ 5001269 w 5384800"/>
                <a:gd name="connsiteY13" fmla="*/ 2624750 h 2733040"/>
                <a:gd name="connsiteX14" fmla="*/ 5271008 w 5384800"/>
                <a:gd name="connsiteY14" fmla="*/ 2355011 h 2733040"/>
                <a:gd name="connsiteX15" fmla="*/ 5271008 w 5384800"/>
                <a:gd name="connsiteY15" fmla="*/ 378029 h 2733040"/>
                <a:gd name="connsiteX16" fmla="*/ 5001269 w 5384800"/>
                <a:gd name="connsiteY16" fmla="*/ 108290 h 2733040"/>
                <a:gd name="connsiteX17" fmla="*/ 383531 w 5384800"/>
                <a:gd name="connsiteY17" fmla="*/ 108290 h 273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84800" h="2733040">
                  <a:moveTo>
                    <a:pt x="292955" y="0"/>
                  </a:moveTo>
                  <a:lnTo>
                    <a:pt x="5091845" y="0"/>
                  </a:lnTo>
                  <a:cubicBezTo>
                    <a:pt x="5253640" y="0"/>
                    <a:pt x="5384800" y="131160"/>
                    <a:pt x="5384800" y="292955"/>
                  </a:cubicBezTo>
                  <a:lnTo>
                    <a:pt x="5384800" y="2440085"/>
                  </a:lnTo>
                  <a:cubicBezTo>
                    <a:pt x="5384800" y="2601880"/>
                    <a:pt x="5253640" y="2733040"/>
                    <a:pt x="5091845" y="2733040"/>
                  </a:cubicBezTo>
                  <a:lnTo>
                    <a:pt x="292955" y="2733040"/>
                  </a:lnTo>
                  <a:cubicBezTo>
                    <a:pt x="131160" y="2733040"/>
                    <a:pt x="0" y="2601880"/>
                    <a:pt x="0" y="2440085"/>
                  </a:cubicBezTo>
                  <a:lnTo>
                    <a:pt x="0" y="292955"/>
                  </a:lnTo>
                  <a:cubicBezTo>
                    <a:pt x="0" y="131160"/>
                    <a:pt x="131160" y="0"/>
                    <a:pt x="292955" y="0"/>
                  </a:cubicBezTo>
                  <a:close/>
                  <a:moveTo>
                    <a:pt x="383531" y="108290"/>
                  </a:moveTo>
                  <a:cubicBezTo>
                    <a:pt x="234558" y="108290"/>
                    <a:pt x="113792" y="229056"/>
                    <a:pt x="113792" y="378029"/>
                  </a:cubicBezTo>
                  <a:lnTo>
                    <a:pt x="113792" y="2355011"/>
                  </a:lnTo>
                  <a:cubicBezTo>
                    <a:pt x="113792" y="2503984"/>
                    <a:pt x="234558" y="2624750"/>
                    <a:pt x="383531" y="2624750"/>
                  </a:cubicBezTo>
                  <a:lnTo>
                    <a:pt x="5001269" y="2624750"/>
                  </a:lnTo>
                  <a:cubicBezTo>
                    <a:pt x="5150242" y="2624750"/>
                    <a:pt x="5271008" y="2503984"/>
                    <a:pt x="5271008" y="2355011"/>
                  </a:cubicBezTo>
                  <a:lnTo>
                    <a:pt x="5271008" y="378029"/>
                  </a:lnTo>
                  <a:cubicBezTo>
                    <a:pt x="5271008" y="229056"/>
                    <a:pt x="5150242" y="108290"/>
                    <a:pt x="5001269" y="108290"/>
                  </a:cubicBezTo>
                  <a:lnTo>
                    <a:pt x="383531" y="108290"/>
                  </a:lnTo>
                  <a:close/>
                </a:path>
              </a:pathLst>
            </a:custGeom>
            <a:solidFill>
              <a:schemeClr val="bg1">
                <a:lumMod val="85000"/>
                <a:alpha val="93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/>
              <a:endParaRPr lang="ar-JO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A147E604-529F-4CF8-84BD-60E6567CE55C}"/>
                </a:ext>
              </a:extLst>
            </p:cNvPr>
            <p:cNvSpPr/>
            <p:nvPr/>
          </p:nvSpPr>
          <p:spPr>
            <a:xfrm>
              <a:off x="3523998" y="1081543"/>
              <a:ext cx="5134228" cy="2496047"/>
            </a:xfrm>
            <a:custGeom>
              <a:avLst/>
              <a:gdLst>
                <a:gd name="connsiteX0" fmla="*/ 4936758 w 5134228"/>
                <a:gd name="connsiteY0" fmla="*/ 2089694 h 2496047"/>
                <a:gd name="connsiteX1" fmla="*/ 5134228 w 5134228"/>
                <a:gd name="connsiteY1" fmla="*/ 2292871 h 2496047"/>
                <a:gd name="connsiteX2" fmla="*/ 4936758 w 5134228"/>
                <a:gd name="connsiteY2" fmla="*/ 2496047 h 2496047"/>
                <a:gd name="connsiteX3" fmla="*/ 4739288 w 5134228"/>
                <a:gd name="connsiteY3" fmla="*/ 2292871 h 2496047"/>
                <a:gd name="connsiteX4" fmla="*/ 4541817 w 5134228"/>
                <a:gd name="connsiteY4" fmla="*/ 2089694 h 2496047"/>
                <a:gd name="connsiteX5" fmla="*/ 4739287 w 5134228"/>
                <a:gd name="connsiteY5" fmla="*/ 2292871 h 2496047"/>
                <a:gd name="connsiteX6" fmla="*/ 4541817 w 5134228"/>
                <a:gd name="connsiteY6" fmla="*/ 2496047 h 2496047"/>
                <a:gd name="connsiteX7" fmla="*/ 4344347 w 5134228"/>
                <a:gd name="connsiteY7" fmla="*/ 2292871 h 2496047"/>
                <a:gd name="connsiteX8" fmla="*/ 4146876 w 5134228"/>
                <a:gd name="connsiteY8" fmla="*/ 2089694 h 2496047"/>
                <a:gd name="connsiteX9" fmla="*/ 4344346 w 5134228"/>
                <a:gd name="connsiteY9" fmla="*/ 2292871 h 2496047"/>
                <a:gd name="connsiteX10" fmla="*/ 4146876 w 5134228"/>
                <a:gd name="connsiteY10" fmla="*/ 2496047 h 2496047"/>
                <a:gd name="connsiteX11" fmla="*/ 3949406 w 5134228"/>
                <a:gd name="connsiteY11" fmla="*/ 2292871 h 2496047"/>
                <a:gd name="connsiteX12" fmla="*/ 3751935 w 5134228"/>
                <a:gd name="connsiteY12" fmla="*/ 2089694 h 2496047"/>
                <a:gd name="connsiteX13" fmla="*/ 3949405 w 5134228"/>
                <a:gd name="connsiteY13" fmla="*/ 2292871 h 2496047"/>
                <a:gd name="connsiteX14" fmla="*/ 3751935 w 5134228"/>
                <a:gd name="connsiteY14" fmla="*/ 2496047 h 2496047"/>
                <a:gd name="connsiteX15" fmla="*/ 3554465 w 5134228"/>
                <a:gd name="connsiteY15" fmla="*/ 2292871 h 2496047"/>
                <a:gd name="connsiteX16" fmla="*/ 3356995 w 5134228"/>
                <a:gd name="connsiteY16" fmla="*/ 2089694 h 2496047"/>
                <a:gd name="connsiteX17" fmla="*/ 3554465 w 5134228"/>
                <a:gd name="connsiteY17" fmla="*/ 2292871 h 2496047"/>
                <a:gd name="connsiteX18" fmla="*/ 3356995 w 5134228"/>
                <a:gd name="connsiteY18" fmla="*/ 2496047 h 2496047"/>
                <a:gd name="connsiteX19" fmla="*/ 3159525 w 5134228"/>
                <a:gd name="connsiteY19" fmla="*/ 2292871 h 2496047"/>
                <a:gd name="connsiteX20" fmla="*/ 2962055 w 5134228"/>
                <a:gd name="connsiteY20" fmla="*/ 2089694 h 2496047"/>
                <a:gd name="connsiteX21" fmla="*/ 3159525 w 5134228"/>
                <a:gd name="connsiteY21" fmla="*/ 2292871 h 2496047"/>
                <a:gd name="connsiteX22" fmla="*/ 2962055 w 5134228"/>
                <a:gd name="connsiteY22" fmla="*/ 2496047 h 2496047"/>
                <a:gd name="connsiteX23" fmla="*/ 2764585 w 5134228"/>
                <a:gd name="connsiteY23" fmla="*/ 2292871 h 2496047"/>
                <a:gd name="connsiteX24" fmla="*/ 2567113 w 5134228"/>
                <a:gd name="connsiteY24" fmla="*/ 2089694 h 2496047"/>
                <a:gd name="connsiteX25" fmla="*/ 2764583 w 5134228"/>
                <a:gd name="connsiteY25" fmla="*/ 2292871 h 2496047"/>
                <a:gd name="connsiteX26" fmla="*/ 2567113 w 5134228"/>
                <a:gd name="connsiteY26" fmla="*/ 2496047 h 2496047"/>
                <a:gd name="connsiteX27" fmla="*/ 2369643 w 5134228"/>
                <a:gd name="connsiteY27" fmla="*/ 2292871 h 2496047"/>
                <a:gd name="connsiteX28" fmla="*/ 2172173 w 5134228"/>
                <a:gd name="connsiteY28" fmla="*/ 2089694 h 2496047"/>
                <a:gd name="connsiteX29" fmla="*/ 2369643 w 5134228"/>
                <a:gd name="connsiteY29" fmla="*/ 2292871 h 2496047"/>
                <a:gd name="connsiteX30" fmla="*/ 2172173 w 5134228"/>
                <a:gd name="connsiteY30" fmla="*/ 2496047 h 2496047"/>
                <a:gd name="connsiteX31" fmla="*/ 1974703 w 5134228"/>
                <a:gd name="connsiteY31" fmla="*/ 2292871 h 2496047"/>
                <a:gd name="connsiteX32" fmla="*/ 1777233 w 5134228"/>
                <a:gd name="connsiteY32" fmla="*/ 2089694 h 2496047"/>
                <a:gd name="connsiteX33" fmla="*/ 1974703 w 5134228"/>
                <a:gd name="connsiteY33" fmla="*/ 2292871 h 2496047"/>
                <a:gd name="connsiteX34" fmla="*/ 1777233 w 5134228"/>
                <a:gd name="connsiteY34" fmla="*/ 2496047 h 2496047"/>
                <a:gd name="connsiteX35" fmla="*/ 1579763 w 5134228"/>
                <a:gd name="connsiteY35" fmla="*/ 2292871 h 2496047"/>
                <a:gd name="connsiteX36" fmla="*/ 1382292 w 5134228"/>
                <a:gd name="connsiteY36" fmla="*/ 2089694 h 2496047"/>
                <a:gd name="connsiteX37" fmla="*/ 1579762 w 5134228"/>
                <a:gd name="connsiteY37" fmla="*/ 2292871 h 2496047"/>
                <a:gd name="connsiteX38" fmla="*/ 1382292 w 5134228"/>
                <a:gd name="connsiteY38" fmla="*/ 2496047 h 2496047"/>
                <a:gd name="connsiteX39" fmla="*/ 1184822 w 5134228"/>
                <a:gd name="connsiteY39" fmla="*/ 2292871 h 2496047"/>
                <a:gd name="connsiteX40" fmla="*/ 987351 w 5134228"/>
                <a:gd name="connsiteY40" fmla="*/ 2089694 h 2496047"/>
                <a:gd name="connsiteX41" fmla="*/ 1184821 w 5134228"/>
                <a:gd name="connsiteY41" fmla="*/ 2292871 h 2496047"/>
                <a:gd name="connsiteX42" fmla="*/ 987351 w 5134228"/>
                <a:gd name="connsiteY42" fmla="*/ 2496047 h 2496047"/>
                <a:gd name="connsiteX43" fmla="*/ 789881 w 5134228"/>
                <a:gd name="connsiteY43" fmla="*/ 2292871 h 2496047"/>
                <a:gd name="connsiteX44" fmla="*/ 592410 w 5134228"/>
                <a:gd name="connsiteY44" fmla="*/ 2089694 h 2496047"/>
                <a:gd name="connsiteX45" fmla="*/ 789880 w 5134228"/>
                <a:gd name="connsiteY45" fmla="*/ 2292871 h 2496047"/>
                <a:gd name="connsiteX46" fmla="*/ 592410 w 5134228"/>
                <a:gd name="connsiteY46" fmla="*/ 2496047 h 2496047"/>
                <a:gd name="connsiteX47" fmla="*/ 394940 w 5134228"/>
                <a:gd name="connsiteY47" fmla="*/ 2292871 h 2496047"/>
                <a:gd name="connsiteX48" fmla="*/ 197470 w 5134228"/>
                <a:gd name="connsiteY48" fmla="*/ 2089694 h 2496047"/>
                <a:gd name="connsiteX49" fmla="*/ 394940 w 5134228"/>
                <a:gd name="connsiteY49" fmla="*/ 2292871 h 2496047"/>
                <a:gd name="connsiteX50" fmla="*/ 197470 w 5134228"/>
                <a:gd name="connsiteY50" fmla="*/ 2496047 h 2496047"/>
                <a:gd name="connsiteX51" fmla="*/ 0 w 5134228"/>
                <a:gd name="connsiteY51" fmla="*/ 2292871 h 2496047"/>
                <a:gd name="connsiteX52" fmla="*/ 4936758 w 5134228"/>
                <a:gd name="connsiteY52" fmla="*/ 1673091 h 2496047"/>
                <a:gd name="connsiteX53" fmla="*/ 5134228 w 5134228"/>
                <a:gd name="connsiteY53" fmla="*/ 1876268 h 2496047"/>
                <a:gd name="connsiteX54" fmla="*/ 4936758 w 5134228"/>
                <a:gd name="connsiteY54" fmla="*/ 2079444 h 2496047"/>
                <a:gd name="connsiteX55" fmla="*/ 4739288 w 5134228"/>
                <a:gd name="connsiteY55" fmla="*/ 1876268 h 2496047"/>
                <a:gd name="connsiteX56" fmla="*/ 4541817 w 5134228"/>
                <a:gd name="connsiteY56" fmla="*/ 1673091 h 2496047"/>
                <a:gd name="connsiteX57" fmla="*/ 4739287 w 5134228"/>
                <a:gd name="connsiteY57" fmla="*/ 1876268 h 2496047"/>
                <a:gd name="connsiteX58" fmla="*/ 4541817 w 5134228"/>
                <a:gd name="connsiteY58" fmla="*/ 2079444 h 2496047"/>
                <a:gd name="connsiteX59" fmla="*/ 4344347 w 5134228"/>
                <a:gd name="connsiteY59" fmla="*/ 1876268 h 2496047"/>
                <a:gd name="connsiteX60" fmla="*/ 4146876 w 5134228"/>
                <a:gd name="connsiteY60" fmla="*/ 1673091 h 2496047"/>
                <a:gd name="connsiteX61" fmla="*/ 4344346 w 5134228"/>
                <a:gd name="connsiteY61" fmla="*/ 1876268 h 2496047"/>
                <a:gd name="connsiteX62" fmla="*/ 4146876 w 5134228"/>
                <a:gd name="connsiteY62" fmla="*/ 2079444 h 2496047"/>
                <a:gd name="connsiteX63" fmla="*/ 3949406 w 5134228"/>
                <a:gd name="connsiteY63" fmla="*/ 1876268 h 2496047"/>
                <a:gd name="connsiteX64" fmla="*/ 3751935 w 5134228"/>
                <a:gd name="connsiteY64" fmla="*/ 1673091 h 2496047"/>
                <a:gd name="connsiteX65" fmla="*/ 3949405 w 5134228"/>
                <a:gd name="connsiteY65" fmla="*/ 1876268 h 2496047"/>
                <a:gd name="connsiteX66" fmla="*/ 3751935 w 5134228"/>
                <a:gd name="connsiteY66" fmla="*/ 2079444 h 2496047"/>
                <a:gd name="connsiteX67" fmla="*/ 3554465 w 5134228"/>
                <a:gd name="connsiteY67" fmla="*/ 1876268 h 2496047"/>
                <a:gd name="connsiteX68" fmla="*/ 3356995 w 5134228"/>
                <a:gd name="connsiteY68" fmla="*/ 1673091 h 2496047"/>
                <a:gd name="connsiteX69" fmla="*/ 3554465 w 5134228"/>
                <a:gd name="connsiteY69" fmla="*/ 1876268 h 2496047"/>
                <a:gd name="connsiteX70" fmla="*/ 3356995 w 5134228"/>
                <a:gd name="connsiteY70" fmla="*/ 2079444 h 2496047"/>
                <a:gd name="connsiteX71" fmla="*/ 3159525 w 5134228"/>
                <a:gd name="connsiteY71" fmla="*/ 1876268 h 2496047"/>
                <a:gd name="connsiteX72" fmla="*/ 2962055 w 5134228"/>
                <a:gd name="connsiteY72" fmla="*/ 1673091 h 2496047"/>
                <a:gd name="connsiteX73" fmla="*/ 3159525 w 5134228"/>
                <a:gd name="connsiteY73" fmla="*/ 1876268 h 2496047"/>
                <a:gd name="connsiteX74" fmla="*/ 2962055 w 5134228"/>
                <a:gd name="connsiteY74" fmla="*/ 2079444 h 2496047"/>
                <a:gd name="connsiteX75" fmla="*/ 2764585 w 5134228"/>
                <a:gd name="connsiteY75" fmla="*/ 1876268 h 2496047"/>
                <a:gd name="connsiteX76" fmla="*/ 2567113 w 5134228"/>
                <a:gd name="connsiteY76" fmla="*/ 1673091 h 2496047"/>
                <a:gd name="connsiteX77" fmla="*/ 2764583 w 5134228"/>
                <a:gd name="connsiteY77" fmla="*/ 1876268 h 2496047"/>
                <a:gd name="connsiteX78" fmla="*/ 2567113 w 5134228"/>
                <a:gd name="connsiteY78" fmla="*/ 2079444 h 2496047"/>
                <a:gd name="connsiteX79" fmla="*/ 2369643 w 5134228"/>
                <a:gd name="connsiteY79" fmla="*/ 1876268 h 2496047"/>
                <a:gd name="connsiteX80" fmla="*/ 2172173 w 5134228"/>
                <a:gd name="connsiteY80" fmla="*/ 1673091 h 2496047"/>
                <a:gd name="connsiteX81" fmla="*/ 2369643 w 5134228"/>
                <a:gd name="connsiteY81" fmla="*/ 1876268 h 2496047"/>
                <a:gd name="connsiteX82" fmla="*/ 2172173 w 5134228"/>
                <a:gd name="connsiteY82" fmla="*/ 2079444 h 2496047"/>
                <a:gd name="connsiteX83" fmla="*/ 1974703 w 5134228"/>
                <a:gd name="connsiteY83" fmla="*/ 1876268 h 2496047"/>
                <a:gd name="connsiteX84" fmla="*/ 1777233 w 5134228"/>
                <a:gd name="connsiteY84" fmla="*/ 1673091 h 2496047"/>
                <a:gd name="connsiteX85" fmla="*/ 1974703 w 5134228"/>
                <a:gd name="connsiteY85" fmla="*/ 1876268 h 2496047"/>
                <a:gd name="connsiteX86" fmla="*/ 1777233 w 5134228"/>
                <a:gd name="connsiteY86" fmla="*/ 2079444 h 2496047"/>
                <a:gd name="connsiteX87" fmla="*/ 1579763 w 5134228"/>
                <a:gd name="connsiteY87" fmla="*/ 1876268 h 2496047"/>
                <a:gd name="connsiteX88" fmla="*/ 1382292 w 5134228"/>
                <a:gd name="connsiteY88" fmla="*/ 1673091 h 2496047"/>
                <a:gd name="connsiteX89" fmla="*/ 1579762 w 5134228"/>
                <a:gd name="connsiteY89" fmla="*/ 1876268 h 2496047"/>
                <a:gd name="connsiteX90" fmla="*/ 1382292 w 5134228"/>
                <a:gd name="connsiteY90" fmla="*/ 2079444 h 2496047"/>
                <a:gd name="connsiteX91" fmla="*/ 1184822 w 5134228"/>
                <a:gd name="connsiteY91" fmla="*/ 1876268 h 2496047"/>
                <a:gd name="connsiteX92" fmla="*/ 987351 w 5134228"/>
                <a:gd name="connsiteY92" fmla="*/ 1673091 h 2496047"/>
                <a:gd name="connsiteX93" fmla="*/ 1184821 w 5134228"/>
                <a:gd name="connsiteY93" fmla="*/ 1876268 h 2496047"/>
                <a:gd name="connsiteX94" fmla="*/ 987351 w 5134228"/>
                <a:gd name="connsiteY94" fmla="*/ 2079444 h 2496047"/>
                <a:gd name="connsiteX95" fmla="*/ 789881 w 5134228"/>
                <a:gd name="connsiteY95" fmla="*/ 1876268 h 2496047"/>
                <a:gd name="connsiteX96" fmla="*/ 592410 w 5134228"/>
                <a:gd name="connsiteY96" fmla="*/ 1673091 h 2496047"/>
                <a:gd name="connsiteX97" fmla="*/ 789880 w 5134228"/>
                <a:gd name="connsiteY97" fmla="*/ 1876268 h 2496047"/>
                <a:gd name="connsiteX98" fmla="*/ 592410 w 5134228"/>
                <a:gd name="connsiteY98" fmla="*/ 2079444 h 2496047"/>
                <a:gd name="connsiteX99" fmla="*/ 394940 w 5134228"/>
                <a:gd name="connsiteY99" fmla="*/ 1876268 h 2496047"/>
                <a:gd name="connsiteX100" fmla="*/ 197470 w 5134228"/>
                <a:gd name="connsiteY100" fmla="*/ 1673091 h 2496047"/>
                <a:gd name="connsiteX101" fmla="*/ 394940 w 5134228"/>
                <a:gd name="connsiteY101" fmla="*/ 1876268 h 2496047"/>
                <a:gd name="connsiteX102" fmla="*/ 197470 w 5134228"/>
                <a:gd name="connsiteY102" fmla="*/ 2079444 h 2496047"/>
                <a:gd name="connsiteX103" fmla="*/ 0 w 5134228"/>
                <a:gd name="connsiteY103" fmla="*/ 1876268 h 2496047"/>
                <a:gd name="connsiteX104" fmla="*/ 4936758 w 5134228"/>
                <a:gd name="connsiteY104" fmla="*/ 1256368 h 2496047"/>
                <a:gd name="connsiteX105" fmla="*/ 5134228 w 5134228"/>
                <a:gd name="connsiteY105" fmla="*/ 1459545 h 2496047"/>
                <a:gd name="connsiteX106" fmla="*/ 4936758 w 5134228"/>
                <a:gd name="connsiteY106" fmla="*/ 1662721 h 2496047"/>
                <a:gd name="connsiteX107" fmla="*/ 4739288 w 5134228"/>
                <a:gd name="connsiteY107" fmla="*/ 1459545 h 2496047"/>
                <a:gd name="connsiteX108" fmla="*/ 4541817 w 5134228"/>
                <a:gd name="connsiteY108" fmla="*/ 1256368 h 2496047"/>
                <a:gd name="connsiteX109" fmla="*/ 4739287 w 5134228"/>
                <a:gd name="connsiteY109" fmla="*/ 1459545 h 2496047"/>
                <a:gd name="connsiteX110" fmla="*/ 4541817 w 5134228"/>
                <a:gd name="connsiteY110" fmla="*/ 1662721 h 2496047"/>
                <a:gd name="connsiteX111" fmla="*/ 4344347 w 5134228"/>
                <a:gd name="connsiteY111" fmla="*/ 1459545 h 2496047"/>
                <a:gd name="connsiteX112" fmla="*/ 4146876 w 5134228"/>
                <a:gd name="connsiteY112" fmla="*/ 1256368 h 2496047"/>
                <a:gd name="connsiteX113" fmla="*/ 4344346 w 5134228"/>
                <a:gd name="connsiteY113" fmla="*/ 1459545 h 2496047"/>
                <a:gd name="connsiteX114" fmla="*/ 4146876 w 5134228"/>
                <a:gd name="connsiteY114" fmla="*/ 1662721 h 2496047"/>
                <a:gd name="connsiteX115" fmla="*/ 3949406 w 5134228"/>
                <a:gd name="connsiteY115" fmla="*/ 1459545 h 2496047"/>
                <a:gd name="connsiteX116" fmla="*/ 3751935 w 5134228"/>
                <a:gd name="connsiteY116" fmla="*/ 1256368 h 2496047"/>
                <a:gd name="connsiteX117" fmla="*/ 3949405 w 5134228"/>
                <a:gd name="connsiteY117" fmla="*/ 1459545 h 2496047"/>
                <a:gd name="connsiteX118" fmla="*/ 3751935 w 5134228"/>
                <a:gd name="connsiteY118" fmla="*/ 1662721 h 2496047"/>
                <a:gd name="connsiteX119" fmla="*/ 3554465 w 5134228"/>
                <a:gd name="connsiteY119" fmla="*/ 1459545 h 2496047"/>
                <a:gd name="connsiteX120" fmla="*/ 3356995 w 5134228"/>
                <a:gd name="connsiteY120" fmla="*/ 1256368 h 2496047"/>
                <a:gd name="connsiteX121" fmla="*/ 3554465 w 5134228"/>
                <a:gd name="connsiteY121" fmla="*/ 1459545 h 2496047"/>
                <a:gd name="connsiteX122" fmla="*/ 3356995 w 5134228"/>
                <a:gd name="connsiteY122" fmla="*/ 1662721 h 2496047"/>
                <a:gd name="connsiteX123" fmla="*/ 3159525 w 5134228"/>
                <a:gd name="connsiteY123" fmla="*/ 1459545 h 2496047"/>
                <a:gd name="connsiteX124" fmla="*/ 2962055 w 5134228"/>
                <a:gd name="connsiteY124" fmla="*/ 1256368 h 2496047"/>
                <a:gd name="connsiteX125" fmla="*/ 3159525 w 5134228"/>
                <a:gd name="connsiteY125" fmla="*/ 1459545 h 2496047"/>
                <a:gd name="connsiteX126" fmla="*/ 2962055 w 5134228"/>
                <a:gd name="connsiteY126" fmla="*/ 1662721 h 2496047"/>
                <a:gd name="connsiteX127" fmla="*/ 2764585 w 5134228"/>
                <a:gd name="connsiteY127" fmla="*/ 1459545 h 2496047"/>
                <a:gd name="connsiteX128" fmla="*/ 2567113 w 5134228"/>
                <a:gd name="connsiteY128" fmla="*/ 1256368 h 2496047"/>
                <a:gd name="connsiteX129" fmla="*/ 2764583 w 5134228"/>
                <a:gd name="connsiteY129" fmla="*/ 1459545 h 2496047"/>
                <a:gd name="connsiteX130" fmla="*/ 2567113 w 5134228"/>
                <a:gd name="connsiteY130" fmla="*/ 1662721 h 2496047"/>
                <a:gd name="connsiteX131" fmla="*/ 2369643 w 5134228"/>
                <a:gd name="connsiteY131" fmla="*/ 1459545 h 2496047"/>
                <a:gd name="connsiteX132" fmla="*/ 2172173 w 5134228"/>
                <a:gd name="connsiteY132" fmla="*/ 1256368 h 2496047"/>
                <a:gd name="connsiteX133" fmla="*/ 2369643 w 5134228"/>
                <a:gd name="connsiteY133" fmla="*/ 1459545 h 2496047"/>
                <a:gd name="connsiteX134" fmla="*/ 2172173 w 5134228"/>
                <a:gd name="connsiteY134" fmla="*/ 1662721 h 2496047"/>
                <a:gd name="connsiteX135" fmla="*/ 1974703 w 5134228"/>
                <a:gd name="connsiteY135" fmla="*/ 1459545 h 2496047"/>
                <a:gd name="connsiteX136" fmla="*/ 1777233 w 5134228"/>
                <a:gd name="connsiteY136" fmla="*/ 1256368 h 2496047"/>
                <a:gd name="connsiteX137" fmla="*/ 1974703 w 5134228"/>
                <a:gd name="connsiteY137" fmla="*/ 1459545 h 2496047"/>
                <a:gd name="connsiteX138" fmla="*/ 1777233 w 5134228"/>
                <a:gd name="connsiteY138" fmla="*/ 1662721 h 2496047"/>
                <a:gd name="connsiteX139" fmla="*/ 1579763 w 5134228"/>
                <a:gd name="connsiteY139" fmla="*/ 1459545 h 2496047"/>
                <a:gd name="connsiteX140" fmla="*/ 1382292 w 5134228"/>
                <a:gd name="connsiteY140" fmla="*/ 1256368 h 2496047"/>
                <a:gd name="connsiteX141" fmla="*/ 1579762 w 5134228"/>
                <a:gd name="connsiteY141" fmla="*/ 1459545 h 2496047"/>
                <a:gd name="connsiteX142" fmla="*/ 1382292 w 5134228"/>
                <a:gd name="connsiteY142" fmla="*/ 1662721 h 2496047"/>
                <a:gd name="connsiteX143" fmla="*/ 1184822 w 5134228"/>
                <a:gd name="connsiteY143" fmla="*/ 1459545 h 2496047"/>
                <a:gd name="connsiteX144" fmla="*/ 987351 w 5134228"/>
                <a:gd name="connsiteY144" fmla="*/ 1256368 h 2496047"/>
                <a:gd name="connsiteX145" fmla="*/ 1184821 w 5134228"/>
                <a:gd name="connsiteY145" fmla="*/ 1459545 h 2496047"/>
                <a:gd name="connsiteX146" fmla="*/ 987351 w 5134228"/>
                <a:gd name="connsiteY146" fmla="*/ 1662721 h 2496047"/>
                <a:gd name="connsiteX147" fmla="*/ 789881 w 5134228"/>
                <a:gd name="connsiteY147" fmla="*/ 1459545 h 2496047"/>
                <a:gd name="connsiteX148" fmla="*/ 592410 w 5134228"/>
                <a:gd name="connsiteY148" fmla="*/ 1256368 h 2496047"/>
                <a:gd name="connsiteX149" fmla="*/ 789880 w 5134228"/>
                <a:gd name="connsiteY149" fmla="*/ 1459545 h 2496047"/>
                <a:gd name="connsiteX150" fmla="*/ 592410 w 5134228"/>
                <a:gd name="connsiteY150" fmla="*/ 1662721 h 2496047"/>
                <a:gd name="connsiteX151" fmla="*/ 394940 w 5134228"/>
                <a:gd name="connsiteY151" fmla="*/ 1459545 h 2496047"/>
                <a:gd name="connsiteX152" fmla="*/ 197470 w 5134228"/>
                <a:gd name="connsiteY152" fmla="*/ 1256368 h 2496047"/>
                <a:gd name="connsiteX153" fmla="*/ 394940 w 5134228"/>
                <a:gd name="connsiteY153" fmla="*/ 1459545 h 2496047"/>
                <a:gd name="connsiteX154" fmla="*/ 197470 w 5134228"/>
                <a:gd name="connsiteY154" fmla="*/ 1662721 h 2496047"/>
                <a:gd name="connsiteX155" fmla="*/ 0 w 5134228"/>
                <a:gd name="connsiteY155" fmla="*/ 1459545 h 2496047"/>
                <a:gd name="connsiteX156" fmla="*/ 4936758 w 5134228"/>
                <a:gd name="connsiteY156" fmla="*/ 839766 h 2496047"/>
                <a:gd name="connsiteX157" fmla="*/ 5134228 w 5134228"/>
                <a:gd name="connsiteY157" fmla="*/ 1042943 h 2496047"/>
                <a:gd name="connsiteX158" fmla="*/ 4936758 w 5134228"/>
                <a:gd name="connsiteY158" fmla="*/ 1246119 h 2496047"/>
                <a:gd name="connsiteX159" fmla="*/ 4739288 w 5134228"/>
                <a:gd name="connsiteY159" fmla="*/ 1042943 h 2496047"/>
                <a:gd name="connsiteX160" fmla="*/ 4541817 w 5134228"/>
                <a:gd name="connsiteY160" fmla="*/ 839766 h 2496047"/>
                <a:gd name="connsiteX161" fmla="*/ 4739287 w 5134228"/>
                <a:gd name="connsiteY161" fmla="*/ 1042943 h 2496047"/>
                <a:gd name="connsiteX162" fmla="*/ 4541817 w 5134228"/>
                <a:gd name="connsiteY162" fmla="*/ 1246119 h 2496047"/>
                <a:gd name="connsiteX163" fmla="*/ 4344347 w 5134228"/>
                <a:gd name="connsiteY163" fmla="*/ 1042943 h 2496047"/>
                <a:gd name="connsiteX164" fmla="*/ 4146876 w 5134228"/>
                <a:gd name="connsiteY164" fmla="*/ 839766 h 2496047"/>
                <a:gd name="connsiteX165" fmla="*/ 4344346 w 5134228"/>
                <a:gd name="connsiteY165" fmla="*/ 1042943 h 2496047"/>
                <a:gd name="connsiteX166" fmla="*/ 4146876 w 5134228"/>
                <a:gd name="connsiteY166" fmla="*/ 1246119 h 2496047"/>
                <a:gd name="connsiteX167" fmla="*/ 3949406 w 5134228"/>
                <a:gd name="connsiteY167" fmla="*/ 1042943 h 2496047"/>
                <a:gd name="connsiteX168" fmla="*/ 3751935 w 5134228"/>
                <a:gd name="connsiteY168" fmla="*/ 839766 h 2496047"/>
                <a:gd name="connsiteX169" fmla="*/ 3949405 w 5134228"/>
                <a:gd name="connsiteY169" fmla="*/ 1042943 h 2496047"/>
                <a:gd name="connsiteX170" fmla="*/ 3751935 w 5134228"/>
                <a:gd name="connsiteY170" fmla="*/ 1246119 h 2496047"/>
                <a:gd name="connsiteX171" fmla="*/ 3554465 w 5134228"/>
                <a:gd name="connsiteY171" fmla="*/ 1042943 h 2496047"/>
                <a:gd name="connsiteX172" fmla="*/ 3356995 w 5134228"/>
                <a:gd name="connsiteY172" fmla="*/ 839766 h 2496047"/>
                <a:gd name="connsiteX173" fmla="*/ 3554465 w 5134228"/>
                <a:gd name="connsiteY173" fmla="*/ 1042943 h 2496047"/>
                <a:gd name="connsiteX174" fmla="*/ 3356995 w 5134228"/>
                <a:gd name="connsiteY174" fmla="*/ 1246119 h 2496047"/>
                <a:gd name="connsiteX175" fmla="*/ 3159525 w 5134228"/>
                <a:gd name="connsiteY175" fmla="*/ 1042943 h 2496047"/>
                <a:gd name="connsiteX176" fmla="*/ 2962055 w 5134228"/>
                <a:gd name="connsiteY176" fmla="*/ 839766 h 2496047"/>
                <a:gd name="connsiteX177" fmla="*/ 3159525 w 5134228"/>
                <a:gd name="connsiteY177" fmla="*/ 1042943 h 2496047"/>
                <a:gd name="connsiteX178" fmla="*/ 2962055 w 5134228"/>
                <a:gd name="connsiteY178" fmla="*/ 1246119 h 2496047"/>
                <a:gd name="connsiteX179" fmla="*/ 2764585 w 5134228"/>
                <a:gd name="connsiteY179" fmla="*/ 1042943 h 2496047"/>
                <a:gd name="connsiteX180" fmla="*/ 2567113 w 5134228"/>
                <a:gd name="connsiteY180" fmla="*/ 839766 h 2496047"/>
                <a:gd name="connsiteX181" fmla="*/ 2764583 w 5134228"/>
                <a:gd name="connsiteY181" fmla="*/ 1042943 h 2496047"/>
                <a:gd name="connsiteX182" fmla="*/ 2567113 w 5134228"/>
                <a:gd name="connsiteY182" fmla="*/ 1246119 h 2496047"/>
                <a:gd name="connsiteX183" fmla="*/ 2369643 w 5134228"/>
                <a:gd name="connsiteY183" fmla="*/ 1042943 h 2496047"/>
                <a:gd name="connsiteX184" fmla="*/ 2172173 w 5134228"/>
                <a:gd name="connsiteY184" fmla="*/ 839766 h 2496047"/>
                <a:gd name="connsiteX185" fmla="*/ 2369643 w 5134228"/>
                <a:gd name="connsiteY185" fmla="*/ 1042943 h 2496047"/>
                <a:gd name="connsiteX186" fmla="*/ 2172173 w 5134228"/>
                <a:gd name="connsiteY186" fmla="*/ 1246119 h 2496047"/>
                <a:gd name="connsiteX187" fmla="*/ 1974703 w 5134228"/>
                <a:gd name="connsiteY187" fmla="*/ 1042943 h 2496047"/>
                <a:gd name="connsiteX188" fmla="*/ 1777233 w 5134228"/>
                <a:gd name="connsiteY188" fmla="*/ 839766 h 2496047"/>
                <a:gd name="connsiteX189" fmla="*/ 1974703 w 5134228"/>
                <a:gd name="connsiteY189" fmla="*/ 1042943 h 2496047"/>
                <a:gd name="connsiteX190" fmla="*/ 1777233 w 5134228"/>
                <a:gd name="connsiteY190" fmla="*/ 1246119 h 2496047"/>
                <a:gd name="connsiteX191" fmla="*/ 1579763 w 5134228"/>
                <a:gd name="connsiteY191" fmla="*/ 1042943 h 2496047"/>
                <a:gd name="connsiteX192" fmla="*/ 1382292 w 5134228"/>
                <a:gd name="connsiteY192" fmla="*/ 839766 h 2496047"/>
                <a:gd name="connsiteX193" fmla="*/ 1579762 w 5134228"/>
                <a:gd name="connsiteY193" fmla="*/ 1042943 h 2496047"/>
                <a:gd name="connsiteX194" fmla="*/ 1382292 w 5134228"/>
                <a:gd name="connsiteY194" fmla="*/ 1246119 h 2496047"/>
                <a:gd name="connsiteX195" fmla="*/ 1184822 w 5134228"/>
                <a:gd name="connsiteY195" fmla="*/ 1042943 h 2496047"/>
                <a:gd name="connsiteX196" fmla="*/ 987351 w 5134228"/>
                <a:gd name="connsiteY196" fmla="*/ 839766 h 2496047"/>
                <a:gd name="connsiteX197" fmla="*/ 1184821 w 5134228"/>
                <a:gd name="connsiteY197" fmla="*/ 1042943 h 2496047"/>
                <a:gd name="connsiteX198" fmla="*/ 987351 w 5134228"/>
                <a:gd name="connsiteY198" fmla="*/ 1246119 h 2496047"/>
                <a:gd name="connsiteX199" fmla="*/ 789881 w 5134228"/>
                <a:gd name="connsiteY199" fmla="*/ 1042943 h 2496047"/>
                <a:gd name="connsiteX200" fmla="*/ 592410 w 5134228"/>
                <a:gd name="connsiteY200" fmla="*/ 839766 h 2496047"/>
                <a:gd name="connsiteX201" fmla="*/ 789880 w 5134228"/>
                <a:gd name="connsiteY201" fmla="*/ 1042943 h 2496047"/>
                <a:gd name="connsiteX202" fmla="*/ 592410 w 5134228"/>
                <a:gd name="connsiteY202" fmla="*/ 1246119 h 2496047"/>
                <a:gd name="connsiteX203" fmla="*/ 394940 w 5134228"/>
                <a:gd name="connsiteY203" fmla="*/ 1042943 h 2496047"/>
                <a:gd name="connsiteX204" fmla="*/ 197470 w 5134228"/>
                <a:gd name="connsiteY204" fmla="*/ 839766 h 2496047"/>
                <a:gd name="connsiteX205" fmla="*/ 394940 w 5134228"/>
                <a:gd name="connsiteY205" fmla="*/ 1042943 h 2496047"/>
                <a:gd name="connsiteX206" fmla="*/ 197470 w 5134228"/>
                <a:gd name="connsiteY206" fmla="*/ 1246119 h 2496047"/>
                <a:gd name="connsiteX207" fmla="*/ 0 w 5134228"/>
                <a:gd name="connsiteY207" fmla="*/ 1042943 h 2496047"/>
                <a:gd name="connsiteX208" fmla="*/ 4936758 w 5134228"/>
                <a:gd name="connsiteY208" fmla="*/ 416603 h 2496047"/>
                <a:gd name="connsiteX209" fmla="*/ 5134228 w 5134228"/>
                <a:gd name="connsiteY209" fmla="*/ 619780 h 2496047"/>
                <a:gd name="connsiteX210" fmla="*/ 4936758 w 5134228"/>
                <a:gd name="connsiteY210" fmla="*/ 822956 h 2496047"/>
                <a:gd name="connsiteX211" fmla="*/ 4739288 w 5134228"/>
                <a:gd name="connsiteY211" fmla="*/ 619780 h 2496047"/>
                <a:gd name="connsiteX212" fmla="*/ 4541817 w 5134228"/>
                <a:gd name="connsiteY212" fmla="*/ 416603 h 2496047"/>
                <a:gd name="connsiteX213" fmla="*/ 4739287 w 5134228"/>
                <a:gd name="connsiteY213" fmla="*/ 619780 h 2496047"/>
                <a:gd name="connsiteX214" fmla="*/ 4541817 w 5134228"/>
                <a:gd name="connsiteY214" fmla="*/ 822956 h 2496047"/>
                <a:gd name="connsiteX215" fmla="*/ 4344347 w 5134228"/>
                <a:gd name="connsiteY215" fmla="*/ 619780 h 2496047"/>
                <a:gd name="connsiteX216" fmla="*/ 4146876 w 5134228"/>
                <a:gd name="connsiteY216" fmla="*/ 416603 h 2496047"/>
                <a:gd name="connsiteX217" fmla="*/ 4344346 w 5134228"/>
                <a:gd name="connsiteY217" fmla="*/ 619780 h 2496047"/>
                <a:gd name="connsiteX218" fmla="*/ 4146876 w 5134228"/>
                <a:gd name="connsiteY218" fmla="*/ 822956 h 2496047"/>
                <a:gd name="connsiteX219" fmla="*/ 3949406 w 5134228"/>
                <a:gd name="connsiteY219" fmla="*/ 619780 h 2496047"/>
                <a:gd name="connsiteX220" fmla="*/ 3751935 w 5134228"/>
                <a:gd name="connsiteY220" fmla="*/ 416603 h 2496047"/>
                <a:gd name="connsiteX221" fmla="*/ 3949405 w 5134228"/>
                <a:gd name="connsiteY221" fmla="*/ 619780 h 2496047"/>
                <a:gd name="connsiteX222" fmla="*/ 3751935 w 5134228"/>
                <a:gd name="connsiteY222" fmla="*/ 822956 h 2496047"/>
                <a:gd name="connsiteX223" fmla="*/ 3554465 w 5134228"/>
                <a:gd name="connsiteY223" fmla="*/ 619780 h 2496047"/>
                <a:gd name="connsiteX224" fmla="*/ 3356995 w 5134228"/>
                <a:gd name="connsiteY224" fmla="*/ 416603 h 2496047"/>
                <a:gd name="connsiteX225" fmla="*/ 3554465 w 5134228"/>
                <a:gd name="connsiteY225" fmla="*/ 619780 h 2496047"/>
                <a:gd name="connsiteX226" fmla="*/ 3356995 w 5134228"/>
                <a:gd name="connsiteY226" fmla="*/ 822956 h 2496047"/>
                <a:gd name="connsiteX227" fmla="*/ 3159525 w 5134228"/>
                <a:gd name="connsiteY227" fmla="*/ 619780 h 2496047"/>
                <a:gd name="connsiteX228" fmla="*/ 2962055 w 5134228"/>
                <a:gd name="connsiteY228" fmla="*/ 416603 h 2496047"/>
                <a:gd name="connsiteX229" fmla="*/ 3159525 w 5134228"/>
                <a:gd name="connsiteY229" fmla="*/ 619780 h 2496047"/>
                <a:gd name="connsiteX230" fmla="*/ 2962055 w 5134228"/>
                <a:gd name="connsiteY230" fmla="*/ 822956 h 2496047"/>
                <a:gd name="connsiteX231" fmla="*/ 2764585 w 5134228"/>
                <a:gd name="connsiteY231" fmla="*/ 619780 h 2496047"/>
                <a:gd name="connsiteX232" fmla="*/ 2567113 w 5134228"/>
                <a:gd name="connsiteY232" fmla="*/ 416603 h 2496047"/>
                <a:gd name="connsiteX233" fmla="*/ 2764583 w 5134228"/>
                <a:gd name="connsiteY233" fmla="*/ 619780 h 2496047"/>
                <a:gd name="connsiteX234" fmla="*/ 2567113 w 5134228"/>
                <a:gd name="connsiteY234" fmla="*/ 822956 h 2496047"/>
                <a:gd name="connsiteX235" fmla="*/ 2369643 w 5134228"/>
                <a:gd name="connsiteY235" fmla="*/ 619780 h 2496047"/>
                <a:gd name="connsiteX236" fmla="*/ 2172173 w 5134228"/>
                <a:gd name="connsiteY236" fmla="*/ 416603 h 2496047"/>
                <a:gd name="connsiteX237" fmla="*/ 2369643 w 5134228"/>
                <a:gd name="connsiteY237" fmla="*/ 619780 h 2496047"/>
                <a:gd name="connsiteX238" fmla="*/ 2172173 w 5134228"/>
                <a:gd name="connsiteY238" fmla="*/ 822956 h 2496047"/>
                <a:gd name="connsiteX239" fmla="*/ 1974703 w 5134228"/>
                <a:gd name="connsiteY239" fmla="*/ 619780 h 2496047"/>
                <a:gd name="connsiteX240" fmla="*/ 1777233 w 5134228"/>
                <a:gd name="connsiteY240" fmla="*/ 416603 h 2496047"/>
                <a:gd name="connsiteX241" fmla="*/ 1974703 w 5134228"/>
                <a:gd name="connsiteY241" fmla="*/ 619780 h 2496047"/>
                <a:gd name="connsiteX242" fmla="*/ 1777233 w 5134228"/>
                <a:gd name="connsiteY242" fmla="*/ 822956 h 2496047"/>
                <a:gd name="connsiteX243" fmla="*/ 1579763 w 5134228"/>
                <a:gd name="connsiteY243" fmla="*/ 619780 h 2496047"/>
                <a:gd name="connsiteX244" fmla="*/ 1382292 w 5134228"/>
                <a:gd name="connsiteY244" fmla="*/ 416603 h 2496047"/>
                <a:gd name="connsiteX245" fmla="*/ 1579762 w 5134228"/>
                <a:gd name="connsiteY245" fmla="*/ 619780 h 2496047"/>
                <a:gd name="connsiteX246" fmla="*/ 1382292 w 5134228"/>
                <a:gd name="connsiteY246" fmla="*/ 822956 h 2496047"/>
                <a:gd name="connsiteX247" fmla="*/ 1184822 w 5134228"/>
                <a:gd name="connsiteY247" fmla="*/ 619780 h 2496047"/>
                <a:gd name="connsiteX248" fmla="*/ 987351 w 5134228"/>
                <a:gd name="connsiteY248" fmla="*/ 416603 h 2496047"/>
                <a:gd name="connsiteX249" fmla="*/ 1184821 w 5134228"/>
                <a:gd name="connsiteY249" fmla="*/ 619780 h 2496047"/>
                <a:gd name="connsiteX250" fmla="*/ 987351 w 5134228"/>
                <a:gd name="connsiteY250" fmla="*/ 822956 h 2496047"/>
                <a:gd name="connsiteX251" fmla="*/ 789881 w 5134228"/>
                <a:gd name="connsiteY251" fmla="*/ 619780 h 2496047"/>
                <a:gd name="connsiteX252" fmla="*/ 592410 w 5134228"/>
                <a:gd name="connsiteY252" fmla="*/ 416603 h 2496047"/>
                <a:gd name="connsiteX253" fmla="*/ 789880 w 5134228"/>
                <a:gd name="connsiteY253" fmla="*/ 619780 h 2496047"/>
                <a:gd name="connsiteX254" fmla="*/ 592410 w 5134228"/>
                <a:gd name="connsiteY254" fmla="*/ 822956 h 2496047"/>
                <a:gd name="connsiteX255" fmla="*/ 394940 w 5134228"/>
                <a:gd name="connsiteY255" fmla="*/ 619780 h 2496047"/>
                <a:gd name="connsiteX256" fmla="*/ 197470 w 5134228"/>
                <a:gd name="connsiteY256" fmla="*/ 416603 h 2496047"/>
                <a:gd name="connsiteX257" fmla="*/ 394940 w 5134228"/>
                <a:gd name="connsiteY257" fmla="*/ 619780 h 2496047"/>
                <a:gd name="connsiteX258" fmla="*/ 197470 w 5134228"/>
                <a:gd name="connsiteY258" fmla="*/ 822956 h 2496047"/>
                <a:gd name="connsiteX259" fmla="*/ 0 w 5134228"/>
                <a:gd name="connsiteY259" fmla="*/ 619780 h 2496047"/>
                <a:gd name="connsiteX260" fmla="*/ 4936758 w 5134228"/>
                <a:gd name="connsiteY260" fmla="*/ 0 h 2496047"/>
                <a:gd name="connsiteX261" fmla="*/ 5134228 w 5134228"/>
                <a:gd name="connsiteY261" fmla="*/ 203177 h 2496047"/>
                <a:gd name="connsiteX262" fmla="*/ 4936758 w 5134228"/>
                <a:gd name="connsiteY262" fmla="*/ 406353 h 2496047"/>
                <a:gd name="connsiteX263" fmla="*/ 4739288 w 5134228"/>
                <a:gd name="connsiteY263" fmla="*/ 203177 h 2496047"/>
                <a:gd name="connsiteX264" fmla="*/ 4541817 w 5134228"/>
                <a:gd name="connsiteY264" fmla="*/ 0 h 2496047"/>
                <a:gd name="connsiteX265" fmla="*/ 4739287 w 5134228"/>
                <a:gd name="connsiteY265" fmla="*/ 203177 h 2496047"/>
                <a:gd name="connsiteX266" fmla="*/ 4541817 w 5134228"/>
                <a:gd name="connsiteY266" fmla="*/ 406353 h 2496047"/>
                <a:gd name="connsiteX267" fmla="*/ 4344347 w 5134228"/>
                <a:gd name="connsiteY267" fmla="*/ 203177 h 2496047"/>
                <a:gd name="connsiteX268" fmla="*/ 4146876 w 5134228"/>
                <a:gd name="connsiteY268" fmla="*/ 0 h 2496047"/>
                <a:gd name="connsiteX269" fmla="*/ 4344346 w 5134228"/>
                <a:gd name="connsiteY269" fmla="*/ 203177 h 2496047"/>
                <a:gd name="connsiteX270" fmla="*/ 4146876 w 5134228"/>
                <a:gd name="connsiteY270" fmla="*/ 406353 h 2496047"/>
                <a:gd name="connsiteX271" fmla="*/ 3949406 w 5134228"/>
                <a:gd name="connsiteY271" fmla="*/ 203177 h 2496047"/>
                <a:gd name="connsiteX272" fmla="*/ 3751935 w 5134228"/>
                <a:gd name="connsiteY272" fmla="*/ 0 h 2496047"/>
                <a:gd name="connsiteX273" fmla="*/ 3949405 w 5134228"/>
                <a:gd name="connsiteY273" fmla="*/ 203177 h 2496047"/>
                <a:gd name="connsiteX274" fmla="*/ 3751935 w 5134228"/>
                <a:gd name="connsiteY274" fmla="*/ 406353 h 2496047"/>
                <a:gd name="connsiteX275" fmla="*/ 3554465 w 5134228"/>
                <a:gd name="connsiteY275" fmla="*/ 203177 h 2496047"/>
                <a:gd name="connsiteX276" fmla="*/ 3356995 w 5134228"/>
                <a:gd name="connsiteY276" fmla="*/ 0 h 2496047"/>
                <a:gd name="connsiteX277" fmla="*/ 3554465 w 5134228"/>
                <a:gd name="connsiteY277" fmla="*/ 203177 h 2496047"/>
                <a:gd name="connsiteX278" fmla="*/ 3356995 w 5134228"/>
                <a:gd name="connsiteY278" fmla="*/ 406353 h 2496047"/>
                <a:gd name="connsiteX279" fmla="*/ 3159525 w 5134228"/>
                <a:gd name="connsiteY279" fmla="*/ 203177 h 2496047"/>
                <a:gd name="connsiteX280" fmla="*/ 2962055 w 5134228"/>
                <a:gd name="connsiteY280" fmla="*/ 0 h 2496047"/>
                <a:gd name="connsiteX281" fmla="*/ 3159525 w 5134228"/>
                <a:gd name="connsiteY281" fmla="*/ 203177 h 2496047"/>
                <a:gd name="connsiteX282" fmla="*/ 2962055 w 5134228"/>
                <a:gd name="connsiteY282" fmla="*/ 406353 h 2496047"/>
                <a:gd name="connsiteX283" fmla="*/ 2764585 w 5134228"/>
                <a:gd name="connsiteY283" fmla="*/ 203177 h 2496047"/>
                <a:gd name="connsiteX284" fmla="*/ 2567113 w 5134228"/>
                <a:gd name="connsiteY284" fmla="*/ 0 h 2496047"/>
                <a:gd name="connsiteX285" fmla="*/ 2764583 w 5134228"/>
                <a:gd name="connsiteY285" fmla="*/ 203177 h 2496047"/>
                <a:gd name="connsiteX286" fmla="*/ 2567113 w 5134228"/>
                <a:gd name="connsiteY286" fmla="*/ 406353 h 2496047"/>
                <a:gd name="connsiteX287" fmla="*/ 2369643 w 5134228"/>
                <a:gd name="connsiteY287" fmla="*/ 203177 h 2496047"/>
                <a:gd name="connsiteX288" fmla="*/ 2172173 w 5134228"/>
                <a:gd name="connsiteY288" fmla="*/ 0 h 2496047"/>
                <a:gd name="connsiteX289" fmla="*/ 2369643 w 5134228"/>
                <a:gd name="connsiteY289" fmla="*/ 203177 h 2496047"/>
                <a:gd name="connsiteX290" fmla="*/ 2172173 w 5134228"/>
                <a:gd name="connsiteY290" fmla="*/ 406353 h 2496047"/>
                <a:gd name="connsiteX291" fmla="*/ 1974703 w 5134228"/>
                <a:gd name="connsiteY291" fmla="*/ 203177 h 2496047"/>
                <a:gd name="connsiteX292" fmla="*/ 1777233 w 5134228"/>
                <a:gd name="connsiteY292" fmla="*/ 0 h 2496047"/>
                <a:gd name="connsiteX293" fmla="*/ 1974703 w 5134228"/>
                <a:gd name="connsiteY293" fmla="*/ 203177 h 2496047"/>
                <a:gd name="connsiteX294" fmla="*/ 1777233 w 5134228"/>
                <a:gd name="connsiteY294" fmla="*/ 406353 h 2496047"/>
                <a:gd name="connsiteX295" fmla="*/ 1579763 w 5134228"/>
                <a:gd name="connsiteY295" fmla="*/ 203177 h 2496047"/>
                <a:gd name="connsiteX296" fmla="*/ 1382292 w 5134228"/>
                <a:gd name="connsiteY296" fmla="*/ 0 h 2496047"/>
                <a:gd name="connsiteX297" fmla="*/ 1579762 w 5134228"/>
                <a:gd name="connsiteY297" fmla="*/ 203177 h 2496047"/>
                <a:gd name="connsiteX298" fmla="*/ 1382292 w 5134228"/>
                <a:gd name="connsiteY298" fmla="*/ 406353 h 2496047"/>
                <a:gd name="connsiteX299" fmla="*/ 1184822 w 5134228"/>
                <a:gd name="connsiteY299" fmla="*/ 203177 h 2496047"/>
                <a:gd name="connsiteX300" fmla="*/ 987351 w 5134228"/>
                <a:gd name="connsiteY300" fmla="*/ 0 h 2496047"/>
                <a:gd name="connsiteX301" fmla="*/ 1184821 w 5134228"/>
                <a:gd name="connsiteY301" fmla="*/ 203177 h 2496047"/>
                <a:gd name="connsiteX302" fmla="*/ 987351 w 5134228"/>
                <a:gd name="connsiteY302" fmla="*/ 406353 h 2496047"/>
                <a:gd name="connsiteX303" fmla="*/ 789881 w 5134228"/>
                <a:gd name="connsiteY303" fmla="*/ 203177 h 2496047"/>
                <a:gd name="connsiteX304" fmla="*/ 592410 w 5134228"/>
                <a:gd name="connsiteY304" fmla="*/ 0 h 2496047"/>
                <a:gd name="connsiteX305" fmla="*/ 789880 w 5134228"/>
                <a:gd name="connsiteY305" fmla="*/ 203177 h 2496047"/>
                <a:gd name="connsiteX306" fmla="*/ 592410 w 5134228"/>
                <a:gd name="connsiteY306" fmla="*/ 406353 h 2496047"/>
                <a:gd name="connsiteX307" fmla="*/ 394940 w 5134228"/>
                <a:gd name="connsiteY307" fmla="*/ 203177 h 2496047"/>
                <a:gd name="connsiteX308" fmla="*/ 197470 w 5134228"/>
                <a:gd name="connsiteY308" fmla="*/ 0 h 2496047"/>
                <a:gd name="connsiteX309" fmla="*/ 394940 w 5134228"/>
                <a:gd name="connsiteY309" fmla="*/ 203177 h 2496047"/>
                <a:gd name="connsiteX310" fmla="*/ 197470 w 5134228"/>
                <a:gd name="connsiteY310" fmla="*/ 406353 h 2496047"/>
                <a:gd name="connsiteX311" fmla="*/ 0 w 5134228"/>
                <a:gd name="connsiteY311" fmla="*/ 203177 h 2496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</a:cxnLst>
              <a:rect l="l" t="t" r="r" b="b"/>
              <a:pathLst>
                <a:path w="5134228" h="2496047">
                  <a:moveTo>
                    <a:pt x="4936758" y="2089694"/>
                  </a:moveTo>
                  <a:lnTo>
                    <a:pt x="5134228" y="2292871"/>
                  </a:lnTo>
                  <a:lnTo>
                    <a:pt x="4936758" y="2496047"/>
                  </a:lnTo>
                  <a:lnTo>
                    <a:pt x="4739288" y="2292871"/>
                  </a:lnTo>
                  <a:close/>
                  <a:moveTo>
                    <a:pt x="4541817" y="2089694"/>
                  </a:moveTo>
                  <a:lnTo>
                    <a:pt x="4739287" y="2292871"/>
                  </a:lnTo>
                  <a:lnTo>
                    <a:pt x="4541817" y="2496047"/>
                  </a:lnTo>
                  <a:lnTo>
                    <a:pt x="4344347" y="2292871"/>
                  </a:lnTo>
                  <a:close/>
                  <a:moveTo>
                    <a:pt x="4146876" y="2089694"/>
                  </a:moveTo>
                  <a:lnTo>
                    <a:pt x="4344346" y="2292871"/>
                  </a:lnTo>
                  <a:lnTo>
                    <a:pt x="4146876" y="2496047"/>
                  </a:lnTo>
                  <a:lnTo>
                    <a:pt x="3949406" y="2292871"/>
                  </a:lnTo>
                  <a:close/>
                  <a:moveTo>
                    <a:pt x="3751935" y="2089694"/>
                  </a:moveTo>
                  <a:lnTo>
                    <a:pt x="3949405" y="2292871"/>
                  </a:lnTo>
                  <a:lnTo>
                    <a:pt x="3751935" y="2496047"/>
                  </a:lnTo>
                  <a:lnTo>
                    <a:pt x="3554465" y="2292871"/>
                  </a:lnTo>
                  <a:close/>
                  <a:moveTo>
                    <a:pt x="3356995" y="2089694"/>
                  </a:moveTo>
                  <a:lnTo>
                    <a:pt x="3554465" y="2292871"/>
                  </a:lnTo>
                  <a:lnTo>
                    <a:pt x="3356995" y="2496047"/>
                  </a:lnTo>
                  <a:lnTo>
                    <a:pt x="3159525" y="2292871"/>
                  </a:lnTo>
                  <a:close/>
                  <a:moveTo>
                    <a:pt x="2962055" y="2089694"/>
                  </a:moveTo>
                  <a:lnTo>
                    <a:pt x="3159525" y="2292871"/>
                  </a:lnTo>
                  <a:lnTo>
                    <a:pt x="2962055" y="2496047"/>
                  </a:lnTo>
                  <a:lnTo>
                    <a:pt x="2764585" y="2292871"/>
                  </a:lnTo>
                  <a:close/>
                  <a:moveTo>
                    <a:pt x="2567113" y="2089694"/>
                  </a:moveTo>
                  <a:lnTo>
                    <a:pt x="2764583" y="2292871"/>
                  </a:lnTo>
                  <a:lnTo>
                    <a:pt x="2567113" y="2496047"/>
                  </a:lnTo>
                  <a:lnTo>
                    <a:pt x="2369643" y="2292871"/>
                  </a:lnTo>
                  <a:close/>
                  <a:moveTo>
                    <a:pt x="2172173" y="2089694"/>
                  </a:moveTo>
                  <a:lnTo>
                    <a:pt x="2369643" y="2292871"/>
                  </a:lnTo>
                  <a:lnTo>
                    <a:pt x="2172173" y="2496047"/>
                  </a:lnTo>
                  <a:lnTo>
                    <a:pt x="1974703" y="2292871"/>
                  </a:lnTo>
                  <a:close/>
                  <a:moveTo>
                    <a:pt x="1777233" y="2089694"/>
                  </a:moveTo>
                  <a:lnTo>
                    <a:pt x="1974703" y="2292871"/>
                  </a:lnTo>
                  <a:lnTo>
                    <a:pt x="1777233" y="2496047"/>
                  </a:lnTo>
                  <a:lnTo>
                    <a:pt x="1579763" y="2292871"/>
                  </a:lnTo>
                  <a:close/>
                  <a:moveTo>
                    <a:pt x="1382292" y="2089694"/>
                  </a:moveTo>
                  <a:lnTo>
                    <a:pt x="1579762" y="2292871"/>
                  </a:lnTo>
                  <a:lnTo>
                    <a:pt x="1382292" y="2496047"/>
                  </a:lnTo>
                  <a:lnTo>
                    <a:pt x="1184822" y="2292871"/>
                  </a:lnTo>
                  <a:close/>
                  <a:moveTo>
                    <a:pt x="987351" y="2089694"/>
                  </a:moveTo>
                  <a:lnTo>
                    <a:pt x="1184821" y="2292871"/>
                  </a:lnTo>
                  <a:lnTo>
                    <a:pt x="987351" y="2496047"/>
                  </a:lnTo>
                  <a:lnTo>
                    <a:pt x="789881" y="2292871"/>
                  </a:lnTo>
                  <a:close/>
                  <a:moveTo>
                    <a:pt x="592410" y="2089694"/>
                  </a:moveTo>
                  <a:lnTo>
                    <a:pt x="789880" y="2292871"/>
                  </a:lnTo>
                  <a:lnTo>
                    <a:pt x="592410" y="2496047"/>
                  </a:lnTo>
                  <a:lnTo>
                    <a:pt x="394940" y="2292871"/>
                  </a:lnTo>
                  <a:close/>
                  <a:moveTo>
                    <a:pt x="197470" y="2089694"/>
                  </a:moveTo>
                  <a:lnTo>
                    <a:pt x="394940" y="2292871"/>
                  </a:lnTo>
                  <a:lnTo>
                    <a:pt x="197470" y="2496047"/>
                  </a:lnTo>
                  <a:lnTo>
                    <a:pt x="0" y="2292871"/>
                  </a:lnTo>
                  <a:close/>
                  <a:moveTo>
                    <a:pt x="4936758" y="1673091"/>
                  </a:moveTo>
                  <a:lnTo>
                    <a:pt x="5134228" y="1876268"/>
                  </a:lnTo>
                  <a:lnTo>
                    <a:pt x="4936758" y="2079444"/>
                  </a:lnTo>
                  <a:lnTo>
                    <a:pt x="4739288" y="1876268"/>
                  </a:lnTo>
                  <a:close/>
                  <a:moveTo>
                    <a:pt x="4541817" y="1673091"/>
                  </a:moveTo>
                  <a:lnTo>
                    <a:pt x="4739287" y="1876268"/>
                  </a:lnTo>
                  <a:lnTo>
                    <a:pt x="4541817" y="2079444"/>
                  </a:lnTo>
                  <a:lnTo>
                    <a:pt x="4344347" y="1876268"/>
                  </a:lnTo>
                  <a:close/>
                  <a:moveTo>
                    <a:pt x="4146876" y="1673091"/>
                  </a:moveTo>
                  <a:lnTo>
                    <a:pt x="4344346" y="1876268"/>
                  </a:lnTo>
                  <a:lnTo>
                    <a:pt x="4146876" y="2079444"/>
                  </a:lnTo>
                  <a:lnTo>
                    <a:pt x="3949406" y="1876268"/>
                  </a:lnTo>
                  <a:close/>
                  <a:moveTo>
                    <a:pt x="3751935" y="1673091"/>
                  </a:moveTo>
                  <a:lnTo>
                    <a:pt x="3949405" y="1876268"/>
                  </a:lnTo>
                  <a:lnTo>
                    <a:pt x="3751935" y="2079444"/>
                  </a:lnTo>
                  <a:lnTo>
                    <a:pt x="3554465" y="1876268"/>
                  </a:lnTo>
                  <a:close/>
                  <a:moveTo>
                    <a:pt x="3356995" y="1673091"/>
                  </a:moveTo>
                  <a:lnTo>
                    <a:pt x="3554465" y="1876268"/>
                  </a:lnTo>
                  <a:lnTo>
                    <a:pt x="3356995" y="2079444"/>
                  </a:lnTo>
                  <a:lnTo>
                    <a:pt x="3159525" y="1876268"/>
                  </a:lnTo>
                  <a:close/>
                  <a:moveTo>
                    <a:pt x="2962055" y="1673091"/>
                  </a:moveTo>
                  <a:lnTo>
                    <a:pt x="3159525" y="1876268"/>
                  </a:lnTo>
                  <a:lnTo>
                    <a:pt x="2962055" y="2079444"/>
                  </a:lnTo>
                  <a:lnTo>
                    <a:pt x="2764585" y="1876268"/>
                  </a:lnTo>
                  <a:close/>
                  <a:moveTo>
                    <a:pt x="2567113" y="1673091"/>
                  </a:moveTo>
                  <a:lnTo>
                    <a:pt x="2764583" y="1876268"/>
                  </a:lnTo>
                  <a:lnTo>
                    <a:pt x="2567113" y="2079444"/>
                  </a:lnTo>
                  <a:lnTo>
                    <a:pt x="2369643" y="1876268"/>
                  </a:lnTo>
                  <a:close/>
                  <a:moveTo>
                    <a:pt x="2172173" y="1673091"/>
                  </a:moveTo>
                  <a:lnTo>
                    <a:pt x="2369643" y="1876268"/>
                  </a:lnTo>
                  <a:lnTo>
                    <a:pt x="2172173" y="2079444"/>
                  </a:lnTo>
                  <a:lnTo>
                    <a:pt x="1974703" y="1876268"/>
                  </a:lnTo>
                  <a:close/>
                  <a:moveTo>
                    <a:pt x="1777233" y="1673091"/>
                  </a:moveTo>
                  <a:lnTo>
                    <a:pt x="1974703" y="1876268"/>
                  </a:lnTo>
                  <a:lnTo>
                    <a:pt x="1777233" y="2079444"/>
                  </a:lnTo>
                  <a:lnTo>
                    <a:pt x="1579763" y="1876268"/>
                  </a:lnTo>
                  <a:close/>
                  <a:moveTo>
                    <a:pt x="1382292" y="1673091"/>
                  </a:moveTo>
                  <a:lnTo>
                    <a:pt x="1579762" y="1876268"/>
                  </a:lnTo>
                  <a:lnTo>
                    <a:pt x="1382292" y="2079444"/>
                  </a:lnTo>
                  <a:lnTo>
                    <a:pt x="1184822" y="1876268"/>
                  </a:lnTo>
                  <a:close/>
                  <a:moveTo>
                    <a:pt x="987351" y="1673091"/>
                  </a:moveTo>
                  <a:lnTo>
                    <a:pt x="1184821" y="1876268"/>
                  </a:lnTo>
                  <a:lnTo>
                    <a:pt x="987351" y="2079444"/>
                  </a:lnTo>
                  <a:lnTo>
                    <a:pt x="789881" y="1876268"/>
                  </a:lnTo>
                  <a:close/>
                  <a:moveTo>
                    <a:pt x="592410" y="1673091"/>
                  </a:moveTo>
                  <a:lnTo>
                    <a:pt x="789880" y="1876268"/>
                  </a:lnTo>
                  <a:lnTo>
                    <a:pt x="592410" y="2079444"/>
                  </a:lnTo>
                  <a:lnTo>
                    <a:pt x="394940" y="1876268"/>
                  </a:lnTo>
                  <a:close/>
                  <a:moveTo>
                    <a:pt x="197470" y="1673091"/>
                  </a:moveTo>
                  <a:lnTo>
                    <a:pt x="394940" y="1876268"/>
                  </a:lnTo>
                  <a:lnTo>
                    <a:pt x="197470" y="2079444"/>
                  </a:lnTo>
                  <a:lnTo>
                    <a:pt x="0" y="1876268"/>
                  </a:lnTo>
                  <a:close/>
                  <a:moveTo>
                    <a:pt x="4936758" y="1256368"/>
                  </a:moveTo>
                  <a:lnTo>
                    <a:pt x="5134228" y="1459545"/>
                  </a:lnTo>
                  <a:lnTo>
                    <a:pt x="4936758" y="1662721"/>
                  </a:lnTo>
                  <a:lnTo>
                    <a:pt x="4739288" y="1459545"/>
                  </a:lnTo>
                  <a:close/>
                  <a:moveTo>
                    <a:pt x="4541817" y="1256368"/>
                  </a:moveTo>
                  <a:lnTo>
                    <a:pt x="4739287" y="1459545"/>
                  </a:lnTo>
                  <a:lnTo>
                    <a:pt x="4541817" y="1662721"/>
                  </a:lnTo>
                  <a:lnTo>
                    <a:pt x="4344347" y="1459545"/>
                  </a:lnTo>
                  <a:close/>
                  <a:moveTo>
                    <a:pt x="4146876" y="1256368"/>
                  </a:moveTo>
                  <a:lnTo>
                    <a:pt x="4344346" y="1459545"/>
                  </a:lnTo>
                  <a:lnTo>
                    <a:pt x="4146876" y="1662721"/>
                  </a:lnTo>
                  <a:lnTo>
                    <a:pt x="3949406" y="1459545"/>
                  </a:lnTo>
                  <a:close/>
                  <a:moveTo>
                    <a:pt x="3751935" y="1256368"/>
                  </a:moveTo>
                  <a:lnTo>
                    <a:pt x="3949405" y="1459545"/>
                  </a:lnTo>
                  <a:lnTo>
                    <a:pt x="3751935" y="1662721"/>
                  </a:lnTo>
                  <a:lnTo>
                    <a:pt x="3554465" y="1459545"/>
                  </a:lnTo>
                  <a:close/>
                  <a:moveTo>
                    <a:pt x="3356995" y="1256368"/>
                  </a:moveTo>
                  <a:lnTo>
                    <a:pt x="3554465" y="1459545"/>
                  </a:lnTo>
                  <a:lnTo>
                    <a:pt x="3356995" y="1662721"/>
                  </a:lnTo>
                  <a:lnTo>
                    <a:pt x="3159525" y="1459545"/>
                  </a:lnTo>
                  <a:close/>
                  <a:moveTo>
                    <a:pt x="2962055" y="1256368"/>
                  </a:moveTo>
                  <a:lnTo>
                    <a:pt x="3159525" y="1459545"/>
                  </a:lnTo>
                  <a:lnTo>
                    <a:pt x="2962055" y="1662721"/>
                  </a:lnTo>
                  <a:lnTo>
                    <a:pt x="2764585" y="1459545"/>
                  </a:lnTo>
                  <a:close/>
                  <a:moveTo>
                    <a:pt x="2567113" y="1256368"/>
                  </a:moveTo>
                  <a:lnTo>
                    <a:pt x="2764583" y="1459545"/>
                  </a:lnTo>
                  <a:lnTo>
                    <a:pt x="2567113" y="1662721"/>
                  </a:lnTo>
                  <a:lnTo>
                    <a:pt x="2369643" y="1459545"/>
                  </a:lnTo>
                  <a:close/>
                  <a:moveTo>
                    <a:pt x="2172173" y="1256368"/>
                  </a:moveTo>
                  <a:lnTo>
                    <a:pt x="2369643" y="1459545"/>
                  </a:lnTo>
                  <a:lnTo>
                    <a:pt x="2172173" y="1662721"/>
                  </a:lnTo>
                  <a:lnTo>
                    <a:pt x="1974703" y="1459545"/>
                  </a:lnTo>
                  <a:close/>
                  <a:moveTo>
                    <a:pt x="1777233" y="1256368"/>
                  </a:moveTo>
                  <a:lnTo>
                    <a:pt x="1974703" y="1459545"/>
                  </a:lnTo>
                  <a:lnTo>
                    <a:pt x="1777233" y="1662721"/>
                  </a:lnTo>
                  <a:lnTo>
                    <a:pt x="1579763" y="1459545"/>
                  </a:lnTo>
                  <a:close/>
                  <a:moveTo>
                    <a:pt x="1382292" y="1256368"/>
                  </a:moveTo>
                  <a:lnTo>
                    <a:pt x="1579762" y="1459545"/>
                  </a:lnTo>
                  <a:lnTo>
                    <a:pt x="1382292" y="1662721"/>
                  </a:lnTo>
                  <a:lnTo>
                    <a:pt x="1184822" y="1459545"/>
                  </a:lnTo>
                  <a:close/>
                  <a:moveTo>
                    <a:pt x="987351" y="1256368"/>
                  </a:moveTo>
                  <a:lnTo>
                    <a:pt x="1184821" y="1459545"/>
                  </a:lnTo>
                  <a:lnTo>
                    <a:pt x="987351" y="1662721"/>
                  </a:lnTo>
                  <a:lnTo>
                    <a:pt x="789881" y="1459545"/>
                  </a:lnTo>
                  <a:close/>
                  <a:moveTo>
                    <a:pt x="592410" y="1256368"/>
                  </a:moveTo>
                  <a:lnTo>
                    <a:pt x="789880" y="1459545"/>
                  </a:lnTo>
                  <a:lnTo>
                    <a:pt x="592410" y="1662721"/>
                  </a:lnTo>
                  <a:lnTo>
                    <a:pt x="394940" y="1459545"/>
                  </a:lnTo>
                  <a:close/>
                  <a:moveTo>
                    <a:pt x="197470" y="1256368"/>
                  </a:moveTo>
                  <a:lnTo>
                    <a:pt x="394940" y="1459545"/>
                  </a:lnTo>
                  <a:lnTo>
                    <a:pt x="197470" y="1662721"/>
                  </a:lnTo>
                  <a:lnTo>
                    <a:pt x="0" y="1459545"/>
                  </a:lnTo>
                  <a:close/>
                  <a:moveTo>
                    <a:pt x="4936758" y="839766"/>
                  </a:moveTo>
                  <a:lnTo>
                    <a:pt x="5134228" y="1042943"/>
                  </a:lnTo>
                  <a:lnTo>
                    <a:pt x="4936758" y="1246119"/>
                  </a:lnTo>
                  <a:lnTo>
                    <a:pt x="4739288" y="1042943"/>
                  </a:lnTo>
                  <a:close/>
                  <a:moveTo>
                    <a:pt x="4541817" y="839766"/>
                  </a:moveTo>
                  <a:lnTo>
                    <a:pt x="4739287" y="1042943"/>
                  </a:lnTo>
                  <a:lnTo>
                    <a:pt x="4541817" y="1246119"/>
                  </a:lnTo>
                  <a:lnTo>
                    <a:pt x="4344347" y="1042943"/>
                  </a:lnTo>
                  <a:close/>
                  <a:moveTo>
                    <a:pt x="4146876" y="839766"/>
                  </a:moveTo>
                  <a:lnTo>
                    <a:pt x="4344346" y="1042943"/>
                  </a:lnTo>
                  <a:lnTo>
                    <a:pt x="4146876" y="1246119"/>
                  </a:lnTo>
                  <a:lnTo>
                    <a:pt x="3949406" y="1042943"/>
                  </a:lnTo>
                  <a:close/>
                  <a:moveTo>
                    <a:pt x="3751935" y="839766"/>
                  </a:moveTo>
                  <a:lnTo>
                    <a:pt x="3949405" y="1042943"/>
                  </a:lnTo>
                  <a:lnTo>
                    <a:pt x="3751935" y="1246119"/>
                  </a:lnTo>
                  <a:lnTo>
                    <a:pt x="3554465" y="1042943"/>
                  </a:lnTo>
                  <a:close/>
                  <a:moveTo>
                    <a:pt x="3356995" y="839766"/>
                  </a:moveTo>
                  <a:lnTo>
                    <a:pt x="3554465" y="1042943"/>
                  </a:lnTo>
                  <a:lnTo>
                    <a:pt x="3356995" y="1246119"/>
                  </a:lnTo>
                  <a:lnTo>
                    <a:pt x="3159525" y="1042943"/>
                  </a:lnTo>
                  <a:close/>
                  <a:moveTo>
                    <a:pt x="2962055" y="839766"/>
                  </a:moveTo>
                  <a:lnTo>
                    <a:pt x="3159525" y="1042943"/>
                  </a:lnTo>
                  <a:lnTo>
                    <a:pt x="2962055" y="1246119"/>
                  </a:lnTo>
                  <a:lnTo>
                    <a:pt x="2764585" y="1042943"/>
                  </a:lnTo>
                  <a:close/>
                  <a:moveTo>
                    <a:pt x="2567113" y="839766"/>
                  </a:moveTo>
                  <a:lnTo>
                    <a:pt x="2764583" y="1042943"/>
                  </a:lnTo>
                  <a:lnTo>
                    <a:pt x="2567113" y="1246119"/>
                  </a:lnTo>
                  <a:lnTo>
                    <a:pt x="2369643" y="1042943"/>
                  </a:lnTo>
                  <a:close/>
                  <a:moveTo>
                    <a:pt x="2172173" y="839766"/>
                  </a:moveTo>
                  <a:lnTo>
                    <a:pt x="2369643" y="1042943"/>
                  </a:lnTo>
                  <a:lnTo>
                    <a:pt x="2172173" y="1246119"/>
                  </a:lnTo>
                  <a:lnTo>
                    <a:pt x="1974703" y="1042943"/>
                  </a:lnTo>
                  <a:close/>
                  <a:moveTo>
                    <a:pt x="1777233" y="839766"/>
                  </a:moveTo>
                  <a:lnTo>
                    <a:pt x="1974703" y="1042943"/>
                  </a:lnTo>
                  <a:lnTo>
                    <a:pt x="1777233" y="1246119"/>
                  </a:lnTo>
                  <a:lnTo>
                    <a:pt x="1579763" y="1042943"/>
                  </a:lnTo>
                  <a:close/>
                  <a:moveTo>
                    <a:pt x="1382292" y="839766"/>
                  </a:moveTo>
                  <a:lnTo>
                    <a:pt x="1579762" y="1042943"/>
                  </a:lnTo>
                  <a:lnTo>
                    <a:pt x="1382292" y="1246119"/>
                  </a:lnTo>
                  <a:lnTo>
                    <a:pt x="1184822" y="1042943"/>
                  </a:lnTo>
                  <a:close/>
                  <a:moveTo>
                    <a:pt x="987351" y="839766"/>
                  </a:moveTo>
                  <a:lnTo>
                    <a:pt x="1184821" y="1042943"/>
                  </a:lnTo>
                  <a:lnTo>
                    <a:pt x="987351" y="1246119"/>
                  </a:lnTo>
                  <a:lnTo>
                    <a:pt x="789881" y="1042943"/>
                  </a:lnTo>
                  <a:close/>
                  <a:moveTo>
                    <a:pt x="592410" y="839766"/>
                  </a:moveTo>
                  <a:lnTo>
                    <a:pt x="789880" y="1042943"/>
                  </a:lnTo>
                  <a:lnTo>
                    <a:pt x="592410" y="1246119"/>
                  </a:lnTo>
                  <a:lnTo>
                    <a:pt x="394940" y="1042943"/>
                  </a:lnTo>
                  <a:close/>
                  <a:moveTo>
                    <a:pt x="197470" y="839766"/>
                  </a:moveTo>
                  <a:lnTo>
                    <a:pt x="394940" y="1042943"/>
                  </a:lnTo>
                  <a:lnTo>
                    <a:pt x="197470" y="1246119"/>
                  </a:lnTo>
                  <a:lnTo>
                    <a:pt x="0" y="1042943"/>
                  </a:lnTo>
                  <a:close/>
                  <a:moveTo>
                    <a:pt x="4936758" y="416603"/>
                  </a:moveTo>
                  <a:lnTo>
                    <a:pt x="5134228" y="619780"/>
                  </a:lnTo>
                  <a:lnTo>
                    <a:pt x="4936758" y="822956"/>
                  </a:lnTo>
                  <a:lnTo>
                    <a:pt x="4739288" y="619780"/>
                  </a:lnTo>
                  <a:close/>
                  <a:moveTo>
                    <a:pt x="4541817" y="416603"/>
                  </a:moveTo>
                  <a:lnTo>
                    <a:pt x="4739287" y="619780"/>
                  </a:lnTo>
                  <a:lnTo>
                    <a:pt x="4541817" y="822956"/>
                  </a:lnTo>
                  <a:lnTo>
                    <a:pt x="4344347" y="619780"/>
                  </a:lnTo>
                  <a:close/>
                  <a:moveTo>
                    <a:pt x="4146876" y="416603"/>
                  </a:moveTo>
                  <a:lnTo>
                    <a:pt x="4344346" y="619780"/>
                  </a:lnTo>
                  <a:lnTo>
                    <a:pt x="4146876" y="822956"/>
                  </a:lnTo>
                  <a:lnTo>
                    <a:pt x="3949406" y="619780"/>
                  </a:lnTo>
                  <a:close/>
                  <a:moveTo>
                    <a:pt x="3751935" y="416603"/>
                  </a:moveTo>
                  <a:lnTo>
                    <a:pt x="3949405" y="619780"/>
                  </a:lnTo>
                  <a:lnTo>
                    <a:pt x="3751935" y="822956"/>
                  </a:lnTo>
                  <a:lnTo>
                    <a:pt x="3554465" y="619780"/>
                  </a:lnTo>
                  <a:close/>
                  <a:moveTo>
                    <a:pt x="3356995" y="416603"/>
                  </a:moveTo>
                  <a:lnTo>
                    <a:pt x="3554465" y="619780"/>
                  </a:lnTo>
                  <a:lnTo>
                    <a:pt x="3356995" y="822956"/>
                  </a:lnTo>
                  <a:lnTo>
                    <a:pt x="3159525" y="619780"/>
                  </a:lnTo>
                  <a:close/>
                  <a:moveTo>
                    <a:pt x="2962055" y="416603"/>
                  </a:moveTo>
                  <a:lnTo>
                    <a:pt x="3159525" y="619780"/>
                  </a:lnTo>
                  <a:lnTo>
                    <a:pt x="2962055" y="822956"/>
                  </a:lnTo>
                  <a:lnTo>
                    <a:pt x="2764585" y="619780"/>
                  </a:lnTo>
                  <a:close/>
                  <a:moveTo>
                    <a:pt x="2567113" y="416603"/>
                  </a:moveTo>
                  <a:lnTo>
                    <a:pt x="2764583" y="619780"/>
                  </a:lnTo>
                  <a:lnTo>
                    <a:pt x="2567113" y="822956"/>
                  </a:lnTo>
                  <a:lnTo>
                    <a:pt x="2369643" y="619780"/>
                  </a:lnTo>
                  <a:close/>
                  <a:moveTo>
                    <a:pt x="2172173" y="416603"/>
                  </a:moveTo>
                  <a:lnTo>
                    <a:pt x="2369643" y="619780"/>
                  </a:lnTo>
                  <a:lnTo>
                    <a:pt x="2172173" y="822956"/>
                  </a:lnTo>
                  <a:lnTo>
                    <a:pt x="1974703" y="619780"/>
                  </a:lnTo>
                  <a:close/>
                  <a:moveTo>
                    <a:pt x="1777233" y="416603"/>
                  </a:moveTo>
                  <a:lnTo>
                    <a:pt x="1974703" y="619780"/>
                  </a:lnTo>
                  <a:lnTo>
                    <a:pt x="1777233" y="822956"/>
                  </a:lnTo>
                  <a:lnTo>
                    <a:pt x="1579763" y="619780"/>
                  </a:lnTo>
                  <a:close/>
                  <a:moveTo>
                    <a:pt x="1382292" y="416603"/>
                  </a:moveTo>
                  <a:lnTo>
                    <a:pt x="1579762" y="619780"/>
                  </a:lnTo>
                  <a:lnTo>
                    <a:pt x="1382292" y="822956"/>
                  </a:lnTo>
                  <a:lnTo>
                    <a:pt x="1184822" y="619780"/>
                  </a:lnTo>
                  <a:close/>
                  <a:moveTo>
                    <a:pt x="987351" y="416603"/>
                  </a:moveTo>
                  <a:lnTo>
                    <a:pt x="1184821" y="619780"/>
                  </a:lnTo>
                  <a:lnTo>
                    <a:pt x="987351" y="822956"/>
                  </a:lnTo>
                  <a:lnTo>
                    <a:pt x="789881" y="619780"/>
                  </a:lnTo>
                  <a:close/>
                  <a:moveTo>
                    <a:pt x="592410" y="416603"/>
                  </a:moveTo>
                  <a:lnTo>
                    <a:pt x="789880" y="619780"/>
                  </a:lnTo>
                  <a:lnTo>
                    <a:pt x="592410" y="822956"/>
                  </a:lnTo>
                  <a:lnTo>
                    <a:pt x="394940" y="619780"/>
                  </a:lnTo>
                  <a:close/>
                  <a:moveTo>
                    <a:pt x="197470" y="416603"/>
                  </a:moveTo>
                  <a:lnTo>
                    <a:pt x="394940" y="619780"/>
                  </a:lnTo>
                  <a:lnTo>
                    <a:pt x="197470" y="822956"/>
                  </a:lnTo>
                  <a:lnTo>
                    <a:pt x="0" y="619780"/>
                  </a:lnTo>
                  <a:close/>
                  <a:moveTo>
                    <a:pt x="4936758" y="0"/>
                  </a:moveTo>
                  <a:lnTo>
                    <a:pt x="5134228" y="203177"/>
                  </a:lnTo>
                  <a:lnTo>
                    <a:pt x="4936758" y="406353"/>
                  </a:lnTo>
                  <a:lnTo>
                    <a:pt x="4739288" y="203177"/>
                  </a:lnTo>
                  <a:close/>
                  <a:moveTo>
                    <a:pt x="4541817" y="0"/>
                  </a:moveTo>
                  <a:lnTo>
                    <a:pt x="4739287" y="203177"/>
                  </a:lnTo>
                  <a:lnTo>
                    <a:pt x="4541817" y="406353"/>
                  </a:lnTo>
                  <a:lnTo>
                    <a:pt x="4344347" y="203177"/>
                  </a:lnTo>
                  <a:close/>
                  <a:moveTo>
                    <a:pt x="4146876" y="0"/>
                  </a:moveTo>
                  <a:lnTo>
                    <a:pt x="4344346" y="203177"/>
                  </a:lnTo>
                  <a:lnTo>
                    <a:pt x="4146876" y="406353"/>
                  </a:lnTo>
                  <a:lnTo>
                    <a:pt x="3949406" y="203177"/>
                  </a:lnTo>
                  <a:close/>
                  <a:moveTo>
                    <a:pt x="3751935" y="0"/>
                  </a:moveTo>
                  <a:lnTo>
                    <a:pt x="3949405" y="203177"/>
                  </a:lnTo>
                  <a:lnTo>
                    <a:pt x="3751935" y="406353"/>
                  </a:lnTo>
                  <a:lnTo>
                    <a:pt x="3554465" y="203177"/>
                  </a:lnTo>
                  <a:close/>
                  <a:moveTo>
                    <a:pt x="3356995" y="0"/>
                  </a:moveTo>
                  <a:lnTo>
                    <a:pt x="3554465" y="203177"/>
                  </a:lnTo>
                  <a:lnTo>
                    <a:pt x="3356995" y="406353"/>
                  </a:lnTo>
                  <a:lnTo>
                    <a:pt x="3159525" y="203177"/>
                  </a:lnTo>
                  <a:close/>
                  <a:moveTo>
                    <a:pt x="2962055" y="0"/>
                  </a:moveTo>
                  <a:lnTo>
                    <a:pt x="3159525" y="203177"/>
                  </a:lnTo>
                  <a:lnTo>
                    <a:pt x="2962055" y="406353"/>
                  </a:lnTo>
                  <a:lnTo>
                    <a:pt x="2764585" y="203177"/>
                  </a:lnTo>
                  <a:close/>
                  <a:moveTo>
                    <a:pt x="2567113" y="0"/>
                  </a:moveTo>
                  <a:lnTo>
                    <a:pt x="2764583" y="203177"/>
                  </a:lnTo>
                  <a:lnTo>
                    <a:pt x="2567113" y="406353"/>
                  </a:lnTo>
                  <a:lnTo>
                    <a:pt x="2369643" y="203177"/>
                  </a:lnTo>
                  <a:close/>
                  <a:moveTo>
                    <a:pt x="2172173" y="0"/>
                  </a:moveTo>
                  <a:lnTo>
                    <a:pt x="2369643" y="203177"/>
                  </a:lnTo>
                  <a:lnTo>
                    <a:pt x="2172173" y="406353"/>
                  </a:lnTo>
                  <a:lnTo>
                    <a:pt x="1974703" y="203177"/>
                  </a:lnTo>
                  <a:close/>
                  <a:moveTo>
                    <a:pt x="1777233" y="0"/>
                  </a:moveTo>
                  <a:lnTo>
                    <a:pt x="1974703" y="203177"/>
                  </a:lnTo>
                  <a:lnTo>
                    <a:pt x="1777233" y="406353"/>
                  </a:lnTo>
                  <a:lnTo>
                    <a:pt x="1579763" y="203177"/>
                  </a:lnTo>
                  <a:close/>
                  <a:moveTo>
                    <a:pt x="1382292" y="0"/>
                  </a:moveTo>
                  <a:lnTo>
                    <a:pt x="1579762" y="203177"/>
                  </a:lnTo>
                  <a:lnTo>
                    <a:pt x="1382292" y="406353"/>
                  </a:lnTo>
                  <a:lnTo>
                    <a:pt x="1184822" y="203177"/>
                  </a:lnTo>
                  <a:close/>
                  <a:moveTo>
                    <a:pt x="987351" y="0"/>
                  </a:moveTo>
                  <a:lnTo>
                    <a:pt x="1184821" y="203177"/>
                  </a:lnTo>
                  <a:lnTo>
                    <a:pt x="987351" y="406353"/>
                  </a:lnTo>
                  <a:lnTo>
                    <a:pt x="789881" y="203177"/>
                  </a:lnTo>
                  <a:close/>
                  <a:moveTo>
                    <a:pt x="592410" y="0"/>
                  </a:moveTo>
                  <a:lnTo>
                    <a:pt x="789880" y="203177"/>
                  </a:lnTo>
                  <a:lnTo>
                    <a:pt x="592410" y="406353"/>
                  </a:lnTo>
                  <a:lnTo>
                    <a:pt x="394940" y="203177"/>
                  </a:lnTo>
                  <a:close/>
                  <a:moveTo>
                    <a:pt x="197470" y="0"/>
                  </a:moveTo>
                  <a:lnTo>
                    <a:pt x="394940" y="203177"/>
                  </a:lnTo>
                  <a:lnTo>
                    <a:pt x="197470" y="406353"/>
                  </a:lnTo>
                  <a:lnTo>
                    <a:pt x="0" y="20317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/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F967487A-5D38-4B60-9EA9-D7111E68AF57}"/>
                </a:ext>
              </a:extLst>
            </p:cNvPr>
            <p:cNvSpPr txBox="1"/>
            <p:nvPr/>
          </p:nvSpPr>
          <p:spPr>
            <a:xfrm>
              <a:off x="3570287" y="2039334"/>
              <a:ext cx="5051426" cy="584775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AE" sz="32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عي التي ينتمي إليها الشخص</a:t>
              </a:r>
              <a:endParaRPr lang="ar-JO" sz="32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0" name="خطأ">
            <a:extLst>
              <a:ext uri="{FF2B5EF4-FFF2-40B4-BE49-F238E27FC236}">
                <a16:creationId xmlns:a16="http://schemas.microsoft.com/office/drawing/2014/main" id="{8CC1FB7C-CEDC-435F-BE56-EC1237F0D654}"/>
              </a:ext>
            </a:extLst>
          </p:cNvPr>
          <p:cNvGrpSpPr/>
          <p:nvPr/>
        </p:nvGrpSpPr>
        <p:grpSpPr>
          <a:xfrm>
            <a:off x="6264967" y="4025837"/>
            <a:ext cx="4590288" cy="533399"/>
            <a:chOff x="6264967" y="4050939"/>
            <a:chExt cx="4590288" cy="53339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C8AA28F-AC3D-45F1-BF01-3CDAE0E9A1F0}"/>
                </a:ext>
              </a:extLst>
            </p:cNvPr>
            <p:cNvSpPr/>
            <p:nvPr/>
          </p:nvSpPr>
          <p:spPr>
            <a:xfrm>
              <a:off x="6264967" y="4050939"/>
              <a:ext cx="4590288" cy="533399"/>
            </a:xfrm>
            <a:custGeom>
              <a:avLst/>
              <a:gdLst>
                <a:gd name="connsiteX0" fmla="*/ 149864 w 4590288"/>
                <a:gd name="connsiteY0" fmla="*/ 0 h 533399"/>
                <a:gd name="connsiteX1" fmla="*/ 4440424 w 4590288"/>
                <a:gd name="connsiteY1" fmla="*/ 0 h 533399"/>
                <a:gd name="connsiteX2" fmla="*/ 4590288 w 4590288"/>
                <a:gd name="connsiteY2" fmla="*/ 149864 h 533399"/>
                <a:gd name="connsiteX3" fmla="*/ 4590288 w 4590288"/>
                <a:gd name="connsiteY3" fmla="*/ 383535 h 533399"/>
                <a:gd name="connsiteX4" fmla="*/ 4440424 w 4590288"/>
                <a:gd name="connsiteY4" fmla="*/ 533399 h 533399"/>
                <a:gd name="connsiteX5" fmla="*/ 149864 w 4590288"/>
                <a:gd name="connsiteY5" fmla="*/ 533399 h 533399"/>
                <a:gd name="connsiteX6" fmla="*/ 0 w 4590288"/>
                <a:gd name="connsiteY6" fmla="*/ 383535 h 533399"/>
                <a:gd name="connsiteX7" fmla="*/ 0 w 4590288"/>
                <a:gd name="connsiteY7" fmla="*/ 149864 h 533399"/>
                <a:gd name="connsiteX8" fmla="*/ 149864 w 4590288"/>
                <a:gd name="connsiteY8" fmla="*/ 0 h 533399"/>
                <a:gd name="connsiteX9" fmla="*/ 189720 w 4590288"/>
                <a:gd name="connsiteY9" fmla="*/ 70103 h 533399"/>
                <a:gd name="connsiteX10" fmla="*/ 79248 w 4590288"/>
                <a:gd name="connsiteY10" fmla="*/ 180575 h 533399"/>
                <a:gd name="connsiteX11" fmla="*/ 79248 w 4590288"/>
                <a:gd name="connsiteY11" fmla="*/ 352825 h 533399"/>
                <a:gd name="connsiteX12" fmla="*/ 189720 w 4590288"/>
                <a:gd name="connsiteY12" fmla="*/ 463297 h 533399"/>
                <a:gd name="connsiteX13" fmla="*/ 4400568 w 4590288"/>
                <a:gd name="connsiteY13" fmla="*/ 463297 h 533399"/>
                <a:gd name="connsiteX14" fmla="*/ 4511040 w 4590288"/>
                <a:gd name="connsiteY14" fmla="*/ 352825 h 533399"/>
                <a:gd name="connsiteX15" fmla="*/ 4511040 w 4590288"/>
                <a:gd name="connsiteY15" fmla="*/ 180575 h 533399"/>
                <a:gd name="connsiteX16" fmla="*/ 4400568 w 4590288"/>
                <a:gd name="connsiteY16" fmla="*/ 70103 h 533399"/>
                <a:gd name="connsiteX17" fmla="*/ 189720 w 4590288"/>
                <a:gd name="connsiteY17" fmla="*/ 70103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90288" h="533399">
                  <a:moveTo>
                    <a:pt x="149864" y="0"/>
                  </a:moveTo>
                  <a:lnTo>
                    <a:pt x="4440424" y="0"/>
                  </a:lnTo>
                  <a:cubicBezTo>
                    <a:pt x="4523192" y="0"/>
                    <a:pt x="4590288" y="67096"/>
                    <a:pt x="4590288" y="149864"/>
                  </a:cubicBezTo>
                  <a:lnTo>
                    <a:pt x="4590288" y="383535"/>
                  </a:lnTo>
                  <a:cubicBezTo>
                    <a:pt x="4590288" y="466303"/>
                    <a:pt x="4523192" y="533399"/>
                    <a:pt x="4440424" y="533399"/>
                  </a:cubicBezTo>
                  <a:lnTo>
                    <a:pt x="149864" y="533399"/>
                  </a:lnTo>
                  <a:cubicBezTo>
                    <a:pt x="67096" y="533399"/>
                    <a:pt x="0" y="466303"/>
                    <a:pt x="0" y="383535"/>
                  </a:cubicBezTo>
                  <a:lnTo>
                    <a:pt x="0" y="149864"/>
                  </a:lnTo>
                  <a:cubicBezTo>
                    <a:pt x="0" y="67096"/>
                    <a:pt x="67096" y="0"/>
                    <a:pt x="149864" y="0"/>
                  </a:cubicBezTo>
                  <a:close/>
                  <a:moveTo>
                    <a:pt x="189720" y="70103"/>
                  </a:moveTo>
                  <a:cubicBezTo>
                    <a:pt x="128708" y="70103"/>
                    <a:pt x="79248" y="119563"/>
                    <a:pt x="79248" y="180575"/>
                  </a:cubicBezTo>
                  <a:lnTo>
                    <a:pt x="79248" y="352825"/>
                  </a:lnTo>
                  <a:cubicBezTo>
                    <a:pt x="79248" y="413837"/>
                    <a:pt x="128708" y="463297"/>
                    <a:pt x="189720" y="463297"/>
                  </a:cubicBezTo>
                  <a:lnTo>
                    <a:pt x="4400568" y="463297"/>
                  </a:lnTo>
                  <a:cubicBezTo>
                    <a:pt x="4461580" y="463297"/>
                    <a:pt x="4511040" y="413837"/>
                    <a:pt x="4511040" y="352825"/>
                  </a:cubicBezTo>
                  <a:lnTo>
                    <a:pt x="4511040" y="180575"/>
                  </a:lnTo>
                  <a:cubicBezTo>
                    <a:pt x="4511040" y="119563"/>
                    <a:pt x="4461580" y="70103"/>
                    <a:pt x="4400568" y="70103"/>
                  </a:cubicBezTo>
                  <a:lnTo>
                    <a:pt x="189720" y="7010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D0D42EA6-444D-43AA-9CBF-68DDCC8BD8C3}"/>
                </a:ext>
              </a:extLst>
            </p:cNvPr>
            <p:cNvSpPr/>
            <p:nvPr/>
          </p:nvSpPr>
          <p:spPr>
            <a:xfrm>
              <a:off x="6345614" y="4139637"/>
              <a:ext cx="4424105" cy="368543"/>
            </a:xfrm>
            <a:custGeom>
              <a:avLst/>
              <a:gdLst>
                <a:gd name="connsiteX0" fmla="*/ 2212052 w 4424105"/>
                <a:gd name="connsiteY0" fmla="*/ 94983 h 368543"/>
                <a:gd name="connsiteX1" fmla="*/ 2115130 w 4424105"/>
                <a:gd name="connsiteY1" fmla="*/ 184272 h 368543"/>
                <a:gd name="connsiteX2" fmla="*/ 2212052 w 4424105"/>
                <a:gd name="connsiteY2" fmla="*/ 273560 h 368543"/>
                <a:gd name="connsiteX3" fmla="*/ 2308974 w 4424105"/>
                <a:gd name="connsiteY3" fmla="*/ 184272 h 368543"/>
                <a:gd name="connsiteX4" fmla="*/ 3820151 w 4424105"/>
                <a:gd name="connsiteY4" fmla="*/ 92731 h 368543"/>
                <a:gd name="connsiteX5" fmla="*/ 3720785 w 4424105"/>
                <a:gd name="connsiteY5" fmla="*/ 184272 h 368543"/>
                <a:gd name="connsiteX6" fmla="*/ 3820151 w 4424105"/>
                <a:gd name="connsiteY6" fmla="*/ 275812 h 368543"/>
                <a:gd name="connsiteX7" fmla="*/ 3919517 w 4424105"/>
                <a:gd name="connsiteY7" fmla="*/ 184272 h 368543"/>
                <a:gd name="connsiteX8" fmla="*/ 3216197 w 4424105"/>
                <a:gd name="connsiteY8" fmla="*/ 92731 h 368543"/>
                <a:gd name="connsiteX9" fmla="*/ 3116831 w 4424105"/>
                <a:gd name="connsiteY9" fmla="*/ 184272 h 368543"/>
                <a:gd name="connsiteX10" fmla="*/ 3216197 w 4424105"/>
                <a:gd name="connsiteY10" fmla="*/ 275812 h 368543"/>
                <a:gd name="connsiteX11" fmla="*/ 3315563 w 4424105"/>
                <a:gd name="connsiteY11" fmla="*/ 184272 h 368543"/>
                <a:gd name="connsiteX12" fmla="*/ 1610543 w 4424105"/>
                <a:gd name="connsiteY12" fmla="*/ 92731 h 368543"/>
                <a:gd name="connsiteX13" fmla="*/ 1511177 w 4424105"/>
                <a:gd name="connsiteY13" fmla="*/ 184272 h 368543"/>
                <a:gd name="connsiteX14" fmla="*/ 1610543 w 4424105"/>
                <a:gd name="connsiteY14" fmla="*/ 275812 h 368543"/>
                <a:gd name="connsiteX15" fmla="*/ 1709910 w 4424105"/>
                <a:gd name="connsiteY15" fmla="*/ 184272 h 368543"/>
                <a:gd name="connsiteX16" fmla="*/ 1006589 w 4424105"/>
                <a:gd name="connsiteY16" fmla="*/ 92731 h 368543"/>
                <a:gd name="connsiteX17" fmla="*/ 907223 w 4424105"/>
                <a:gd name="connsiteY17" fmla="*/ 184272 h 368543"/>
                <a:gd name="connsiteX18" fmla="*/ 1006589 w 4424105"/>
                <a:gd name="connsiteY18" fmla="*/ 275812 h 368543"/>
                <a:gd name="connsiteX19" fmla="*/ 1105956 w 4424105"/>
                <a:gd name="connsiteY19" fmla="*/ 184272 h 368543"/>
                <a:gd name="connsiteX20" fmla="*/ 4323446 w 4424105"/>
                <a:gd name="connsiteY20" fmla="*/ 0 h 368543"/>
                <a:gd name="connsiteX21" fmla="*/ 4424105 w 4424105"/>
                <a:gd name="connsiteY21" fmla="*/ 92731 h 368543"/>
                <a:gd name="connsiteX22" fmla="*/ 4324739 w 4424105"/>
                <a:gd name="connsiteY22" fmla="*/ 184272 h 368543"/>
                <a:gd name="connsiteX23" fmla="*/ 4424105 w 4424105"/>
                <a:gd name="connsiteY23" fmla="*/ 275812 h 368543"/>
                <a:gd name="connsiteX24" fmla="*/ 4323446 w 4424105"/>
                <a:gd name="connsiteY24" fmla="*/ 368543 h 368543"/>
                <a:gd name="connsiteX25" fmla="*/ 4222787 w 4424105"/>
                <a:gd name="connsiteY25" fmla="*/ 275812 h 368543"/>
                <a:gd name="connsiteX26" fmla="*/ 4322154 w 4424105"/>
                <a:gd name="connsiteY26" fmla="*/ 184272 h 368543"/>
                <a:gd name="connsiteX27" fmla="*/ 4222787 w 4424105"/>
                <a:gd name="connsiteY27" fmla="*/ 92731 h 368543"/>
                <a:gd name="connsiteX28" fmla="*/ 4122128 w 4424105"/>
                <a:gd name="connsiteY28" fmla="*/ 0 h 368543"/>
                <a:gd name="connsiteX29" fmla="*/ 4222787 w 4424105"/>
                <a:gd name="connsiteY29" fmla="*/ 92731 h 368543"/>
                <a:gd name="connsiteX30" fmla="*/ 4123420 w 4424105"/>
                <a:gd name="connsiteY30" fmla="*/ 184272 h 368543"/>
                <a:gd name="connsiteX31" fmla="*/ 4222787 w 4424105"/>
                <a:gd name="connsiteY31" fmla="*/ 275812 h 368543"/>
                <a:gd name="connsiteX32" fmla="*/ 4122128 w 4424105"/>
                <a:gd name="connsiteY32" fmla="*/ 368543 h 368543"/>
                <a:gd name="connsiteX33" fmla="*/ 4021469 w 4424105"/>
                <a:gd name="connsiteY33" fmla="*/ 275812 h 368543"/>
                <a:gd name="connsiteX34" fmla="*/ 4120835 w 4424105"/>
                <a:gd name="connsiteY34" fmla="*/ 184272 h 368543"/>
                <a:gd name="connsiteX35" fmla="*/ 4021469 w 4424105"/>
                <a:gd name="connsiteY35" fmla="*/ 92731 h 368543"/>
                <a:gd name="connsiteX36" fmla="*/ 3719493 w 4424105"/>
                <a:gd name="connsiteY36" fmla="*/ 0 h 368543"/>
                <a:gd name="connsiteX37" fmla="*/ 3820151 w 4424105"/>
                <a:gd name="connsiteY37" fmla="*/ 92730 h 368543"/>
                <a:gd name="connsiteX38" fmla="*/ 3920810 w 4424105"/>
                <a:gd name="connsiteY38" fmla="*/ 0 h 368543"/>
                <a:gd name="connsiteX39" fmla="*/ 4021469 w 4424105"/>
                <a:gd name="connsiteY39" fmla="*/ 92731 h 368543"/>
                <a:gd name="connsiteX40" fmla="*/ 3922102 w 4424105"/>
                <a:gd name="connsiteY40" fmla="*/ 184272 h 368543"/>
                <a:gd name="connsiteX41" fmla="*/ 4021469 w 4424105"/>
                <a:gd name="connsiteY41" fmla="*/ 275812 h 368543"/>
                <a:gd name="connsiteX42" fmla="*/ 3920810 w 4424105"/>
                <a:gd name="connsiteY42" fmla="*/ 368543 h 368543"/>
                <a:gd name="connsiteX43" fmla="*/ 3820151 w 4424105"/>
                <a:gd name="connsiteY43" fmla="*/ 275813 h 368543"/>
                <a:gd name="connsiteX44" fmla="*/ 3719493 w 4424105"/>
                <a:gd name="connsiteY44" fmla="*/ 368543 h 368543"/>
                <a:gd name="connsiteX45" fmla="*/ 3618834 w 4424105"/>
                <a:gd name="connsiteY45" fmla="*/ 275812 h 368543"/>
                <a:gd name="connsiteX46" fmla="*/ 3718200 w 4424105"/>
                <a:gd name="connsiteY46" fmla="*/ 184272 h 368543"/>
                <a:gd name="connsiteX47" fmla="*/ 3618834 w 4424105"/>
                <a:gd name="connsiteY47" fmla="*/ 92731 h 368543"/>
                <a:gd name="connsiteX48" fmla="*/ 3518175 w 4424105"/>
                <a:gd name="connsiteY48" fmla="*/ 0 h 368543"/>
                <a:gd name="connsiteX49" fmla="*/ 3618834 w 4424105"/>
                <a:gd name="connsiteY49" fmla="*/ 92731 h 368543"/>
                <a:gd name="connsiteX50" fmla="*/ 3519467 w 4424105"/>
                <a:gd name="connsiteY50" fmla="*/ 184272 h 368543"/>
                <a:gd name="connsiteX51" fmla="*/ 3618834 w 4424105"/>
                <a:gd name="connsiteY51" fmla="*/ 275812 h 368543"/>
                <a:gd name="connsiteX52" fmla="*/ 3518175 w 4424105"/>
                <a:gd name="connsiteY52" fmla="*/ 368543 h 368543"/>
                <a:gd name="connsiteX53" fmla="*/ 3417516 w 4424105"/>
                <a:gd name="connsiteY53" fmla="*/ 275812 h 368543"/>
                <a:gd name="connsiteX54" fmla="*/ 3516882 w 4424105"/>
                <a:gd name="connsiteY54" fmla="*/ 184272 h 368543"/>
                <a:gd name="connsiteX55" fmla="*/ 3417516 w 4424105"/>
                <a:gd name="connsiteY55" fmla="*/ 92731 h 368543"/>
                <a:gd name="connsiteX56" fmla="*/ 3115539 w 4424105"/>
                <a:gd name="connsiteY56" fmla="*/ 0 h 368543"/>
                <a:gd name="connsiteX57" fmla="*/ 3216197 w 4424105"/>
                <a:gd name="connsiteY57" fmla="*/ 92730 h 368543"/>
                <a:gd name="connsiteX58" fmla="*/ 3316856 w 4424105"/>
                <a:gd name="connsiteY58" fmla="*/ 0 h 368543"/>
                <a:gd name="connsiteX59" fmla="*/ 3417515 w 4424105"/>
                <a:gd name="connsiteY59" fmla="*/ 92731 h 368543"/>
                <a:gd name="connsiteX60" fmla="*/ 3318148 w 4424105"/>
                <a:gd name="connsiteY60" fmla="*/ 184272 h 368543"/>
                <a:gd name="connsiteX61" fmla="*/ 3417515 w 4424105"/>
                <a:gd name="connsiteY61" fmla="*/ 275812 h 368543"/>
                <a:gd name="connsiteX62" fmla="*/ 3316856 w 4424105"/>
                <a:gd name="connsiteY62" fmla="*/ 368543 h 368543"/>
                <a:gd name="connsiteX63" fmla="*/ 3216197 w 4424105"/>
                <a:gd name="connsiteY63" fmla="*/ 275813 h 368543"/>
                <a:gd name="connsiteX64" fmla="*/ 3115539 w 4424105"/>
                <a:gd name="connsiteY64" fmla="*/ 368543 h 368543"/>
                <a:gd name="connsiteX65" fmla="*/ 3014880 w 4424105"/>
                <a:gd name="connsiteY65" fmla="*/ 275812 h 368543"/>
                <a:gd name="connsiteX66" fmla="*/ 3114246 w 4424105"/>
                <a:gd name="connsiteY66" fmla="*/ 184272 h 368543"/>
                <a:gd name="connsiteX67" fmla="*/ 3014880 w 4424105"/>
                <a:gd name="connsiteY67" fmla="*/ 92731 h 368543"/>
                <a:gd name="connsiteX68" fmla="*/ 2914221 w 4424105"/>
                <a:gd name="connsiteY68" fmla="*/ 0 h 368543"/>
                <a:gd name="connsiteX69" fmla="*/ 3014880 w 4424105"/>
                <a:gd name="connsiteY69" fmla="*/ 92731 h 368543"/>
                <a:gd name="connsiteX70" fmla="*/ 2915513 w 4424105"/>
                <a:gd name="connsiteY70" fmla="*/ 184272 h 368543"/>
                <a:gd name="connsiteX71" fmla="*/ 3014880 w 4424105"/>
                <a:gd name="connsiteY71" fmla="*/ 275812 h 368543"/>
                <a:gd name="connsiteX72" fmla="*/ 2914221 w 4424105"/>
                <a:gd name="connsiteY72" fmla="*/ 368543 h 368543"/>
                <a:gd name="connsiteX73" fmla="*/ 2813562 w 4424105"/>
                <a:gd name="connsiteY73" fmla="*/ 275812 h 368543"/>
                <a:gd name="connsiteX74" fmla="*/ 2912928 w 4424105"/>
                <a:gd name="connsiteY74" fmla="*/ 184272 h 368543"/>
                <a:gd name="connsiteX75" fmla="*/ 2813562 w 4424105"/>
                <a:gd name="connsiteY75" fmla="*/ 92731 h 368543"/>
                <a:gd name="connsiteX76" fmla="*/ 2712903 w 4424105"/>
                <a:gd name="connsiteY76" fmla="*/ 0 h 368543"/>
                <a:gd name="connsiteX77" fmla="*/ 2813562 w 4424105"/>
                <a:gd name="connsiteY77" fmla="*/ 92731 h 368543"/>
                <a:gd name="connsiteX78" fmla="*/ 2714195 w 4424105"/>
                <a:gd name="connsiteY78" fmla="*/ 184272 h 368543"/>
                <a:gd name="connsiteX79" fmla="*/ 2813562 w 4424105"/>
                <a:gd name="connsiteY79" fmla="*/ 275812 h 368543"/>
                <a:gd name="connsiteX80" fmla="*/ 2712903 w 4424105"/>
                <a:gd name="connsiteY80" fmla="*/ 368543 h 368543"/>
                <a:gd name="connsiteX81" fmla="*/ 2612244 w 4424105"/>
                <a:gd name="connsiteY81" fmla="*/ 275812 h 368543"/>
                <a:gd name="connsiteX82" fmla="*/ 2711610 w 4424105"/>
                <a:gd name="connsiteY82" fmla="*/ 184272 h 368543"/>
                <a:gd name="connsiteX83" fmla="*/ 2612244 w 4424105"/>
                <a:gd name="connsiteY83" fmla="*/ 92731 h 368543"/>
                <a:gd name="connsiteX84" fmla="*/ 2511585 w 4424105"/>
                <a:gd name="connsiteY84" fmla="*/ 0 h 368543"/>
                <a:gd name="connsiteX85" fmla="*/ 2612244 w 4424105"/>
                <a:gd name="connsiteY85" fmla="*/ 92731 h 368543"/>
                <a:gd name="connsiteX86" fmla="*/ 2512877 w 4424105"/>
                <a:gd name="connsiteY86" fmla="*/ 184272 h 368543"/>
                <a:gd name="connsiteX87" fmla="*/ 2612244 w 4424105"/>
                <a:gd name="connsiteY87" fmla="*/ 275812 h 368543"/>
                <a:gd name="connsiteX88" fmla="*/ 2511585 w 4424105"/>
                <a:gd name="connsiteY88" fmla="*/ 368543 h 368543"/>
                <a:gd name="connsiteX89" fmla="*/ 2410926 w 4424105"/>
                <a:gd name="connsiteY89" fmla="*/ 275812 h 368543"/>
                <a:gd name="connsiteX90" fmla="*/ 2510292 w 4424105"/>
                <a:gd name="connsiteY90" fmla="*/ 184272 h 368543"/>
                <a:gd name="connsiteX91" fmla="*/ 2410926 w 4424105"/>
                <a:gd name="connsiteY91" fmla="*/ 92731 h 368543"/>
                <a:gd name="connsiteX92" fmla="*/ 2113838 w 4424105"/>
                <a:gd name="connsiteY92" fmla="*/ 0 h 368543"/>
                <a:gd name="connsiteX93" fmla="*/ 2212052 w 4424105"/>
                <a:gd name="connsiteY93" fmla="*/ 90479 h 368543"/>
                <a:gd name="connsiteX94" fmla="*/ 2310267 w 4424105"/>
                <a:gd name="connsiteY94" fmla="*/ 0 h 368543"/>
                <a:gd name="connsiteX95" fmla="*/ 2410926 w 4424105"/>
                <a:gd name="connsiteY95" fmla="*/ 92731 h 368543"/>
                <a:gd name="connsiteX96" fmla="*/ 2311559 w 4424105"/>
                <a:gd name="connsiteY96" fmla="*/ 184272 h 368543"/>
                <a:gd name="connsiteX97" fmla="*/ 2410926 w 4424105"/>
                <a:gd name="connsiteY97" fmla="*/ 275812 h 368543"/>
                <a:gd name="connsiteX98" fmla="*/ 2310267 w 4424105"/>
                <a:gd name="connsiteY98" fmla="*/ 368543 h 368543"/>
                <a:gd name="connsiteX99" fmla="*/ 2212052 w 4424105"/>
                <a:gd name="connsiteY99" fmla="*/ 278064 h 368543"/>
                <a:gd name="connsiteX100" fmla="*/ 2113838 w 4424105"/>
                <a:gd name="connsiteY100" fmla="*/ 368543 h 368543"/>
                <a:gd name="connsiteX101" fmla="*/ 2013179 w 4424105"/>
                <a:gd name="connsiteY101" fmla="*/ 275812 h 368543"/>
                <a:gd name="connsiteX102" fmla="*/ 2112546 w 4424105"/>
                <a:gd name="connsiteY102" fmla="*/ 184272 h 368543"/>
                <a:gd name="connsiteX103" fmla="*/ 2013179 w 4424105"/>
                <a:gd name="connsiteY103" fmla="*/ 92731 h 368543"/>
                <a:gd name="connsiteX104" fmla="*/ 1912520 w 4424105"/>
                <a:gd name="connsiteY104" fmla="*/ 0 h 368543"/>
                <a:gd name="connsiteX105" fmla="*/ 2013179 w 4424105"/>
                <a:gd name="connsiteY105" fmla="*/ 92731 h 368543"/>
                <a:gd name="connsiteX106" fmla="*/ 1913812 w 4424105"/>
                <a:gd name="connsiteY106" fmla="*/ 184272 h 368543"/>
                <a:gd name="connsiteX107" fmla="*/ 2013179 w 4424105"/>
                <a:gd name="connsiteY107" fmla="*/ 275812 h 368543"/>
                <a:gd name="connsiteX108" fmla="*/ 1912520 w 4424105"/>
                <a:gd name="connsiteY108" fmla="*/ 368543 h 368543"/>
                <a:gd name="connsiteX109" fmla="*/ 1811861 w 4424105"/>
                <a:gd name="connsiteY109" fmla="*/ 275812 h 368543"/>
                <a:gd name="connsiteX110" fmla="*/ 1911228 w 4424105"/>
                <a:gd name="connsiteY110" fmla="*/ 184272 h 368543"/>
                <a:gd name="connsiteX111" fmla="*/ 1811861 w 4424105"/>
                <a:gd name="connsiteY111" fmla="*/ 92731 h 368543"/>
                <a:gd name="connsiteX112" fmla="*/ 1509885 w 4424105"/>
                <a:gd name="connsiteY112" fmla="*/ 0 h 368543"/>
                <a:gd name="connsiteX113" fmla="*/ 1610543 w 4424105"/>
                <a:gd name="connsiteY113" fmla="*/ 92730 h 368543"/>
                <a:gd name="connsiteX114" fmla="*/ 1711202 w 4424105"/>
                <a:gd name="connsiteY114" fmla="*/ 0 h 368543"/>
                <a:gd name="connsiteX115" fmla="*/ 1811861 w 4424105"/>
                <a:gd name="connsiteY115" fmla="*/ 92731 h 368543"/>
                <a:gd name="connsiteX116" fmla="*/ 1712494 w 4424105"/>
                <a:gd name="connsiteY116" fmla="*/ 184272 h 368543"/>
                <a:gd name="connsiteX117" fmla="*/ 1811861 w 4424105"/>
                <a:gd name="connsiteY117" fmla="*/ 275812 h 368543"/>
                <a:gd name="connsiteX118" fmla="*/ 1711202 w 4424105"/>
                <a:gd name="connsiteY118" fmla="*/ 368543 h 368543"/>
                <a:gd name="connsiteX119" fmla="*/ 1610543 w 4424105"/>
                <a:gd name="connsiteY119" fmla="*/ 275813 h 368543"/>
                <a:gd name="connsiteX120" fmla="*/ 1509885 w 4424105"/>
                <a:gd name="connsiteY120" fmla="*/ 368543 h 368543"/>
                <a:gd name="connsiteX121" fmla="*/ 1409226 w 4424105"/>
                <a:gd name="connsiteY121" fmla="*/ 275812 h 368543"/>
                <a:gd name="connsiteX122" fmla="*/ 1508593 w 4424105"/>
                <a:gd name="connsiteY122" fmla="*/ 184272 h 368543"/>
                <a:gd name="connsiteX123" fmla="*/ 1409226 w 4424105"/>
                <a:gd name="connsiteY123" fmla="*/ 92731 h 368543"/>
                <a:gd name="connsiteX124" fmla="*/ 1308567 w 4424105"/>
                <a:gd name="connsiteY124" fmla="*/ 0 h 368543"/>
                <a:gd name="connsiteX125" fmla="*/ 1409226 w 4424105"/>
                <a:gd name="connsiteY125" fmla="*/ 92731 h 368543"/>
                <a:gd name="connsiteX126" fmla="*/ 1309859 w 4424105"/>
                <a:gd name="connsiteY126" fmla="*/ 184272 h 368543"/>
                <a:gd name="connsiteX127" fmla="*/ 1409226 w 4424105"/>
                <a:gd name="connsiteY127" fmla="*/ 275812 h 368543"/>
                <a:gd name="connsiteX128" fmla="*/ 1308567 w 4424105"/>
                <a:gd name="connsiteY128" fmla="*/ 368543 h 368543"/>
                <a:gd name="connsiteX129" fmla="*/ 1207908 w 4424105"/>
                <a:gd name="connsiteY129" fmla="*/ 275812 h 368543"/>
                <a:gd name="connsiteX130" fmla="*/ 1307275 w 4424105"/>
                <a:gd name="connsiteY130" fmla="*/ 184272 h 368543"/>
                <a:gd name="connsiteX131" fmla="*/ 1207908 w 4424105"/>
                <a:gd name="connsiteY131" fmla="*/ 92731 h 368543"/>
                <a:gd name="connsiteX132" fmla="*/ 905931 w 4424105"/>
                <a:gd name="connsiteY132" fmla="*/ 0 h 368543"/>
                <a:gd name="connsiteX133" fmla="*/ 1006589 w 4424105"/>
                <a:gd name="connsiteY133" fmla="*/ 92730 h 368543"/>
                <a:gd name="connsiteX134" fmla="*/ 1107248 w 4424105"/>
                <a:gd name="connsiteY134" fmla="*/ 0 h 368543"/>
                <a:gd name="connsiteX135" fmla="*/ 1207907 w 4424105"/>
                <a:gd name="connsiteY135" fmla="*/ 92731 h 368543"/>
                <a:gd name="connsiteX136" fmla="*/ 1108540 w 4424105"/>
                <a:gd name="connsiteY136" fmla="*/ 184272 h 368543"/>
                <a:gd name="connsiteX137" fmla="*/ 1207907 w 4424105"/>
                <a:gd name="connsiteY137" fmla="*/ 275812 h 368543"/>
                <a:gd name="connsiteX138" fmla="*/ 1107248 w 4424105"/>
                <a:gd name="connsiteY138" fmla="*/ 368543 h 368543"/>
                <a:gd name="connsiteX139" fmla="*/ 1006589 w 4424105"/>
                <a:gd name="connsiteY139" fmla="*/ 275813 h 368543"/>
                <a:gd name="connsiteX140" fmla="*/ 905931 w 4424105"/>
                <a:gd name="connsiteY140" fmla="*/ 368543 h 368543"/>
                <a:gd name="connsiteX141" fmla="*/ 805272 w 4424105"/>
                <a:gd name="connsiteY141" fmla="*/ 275812 h 368543"/>
                <a:gd name="connsiteX142" fmla="*/ 904639 w 4424105"/>
                <a:gd name="connsiteY142" fmla="*/ 184272 h 368543"/>
                <a:gd name="connsiteX143" fmla="*/ 805272 w 4424105"/>
                <a:gd name="connsiteY143" fmla="*/ 92731 h 368543"/>
                <a:gd name="connsiteX144" fmla="*/ 704613 w 4424105"/>
                <a:gd name="connsiteY144" fmla="*/ 0 h 368543"/>
                <a:gd name="connsiteX145" fmla="*/ 805272 w 4424105"/>
                <a:gd name="connsiteY145" fmla="*/ 92731 h 368543"/>
                <a:gd name="connsiteX146" fmla="*/ 705905 w 4424105"/>
                <a:gd name="connsiteY146" fmla="*/ 184272 h 368543"/>
                <a:gd name="connsiteX147" fmla="*/ 805272 w 4424105"/>
                <a:gd name="connsiteY147" fmla="*/ 275812 h 368543"/>
                <a:gd name="connsiteX148" fmla="*/ 704613 w 4424105"/>
                <a:gd name="connsiteY148" fmla="*/ 368543 h 368543"/>
                <a:gd name="connsiteX149" fmla="*/ 603954 w 4424105"/>
                <a:gd name="connsiteY149" fmla="*/ 275812 h 368543"/>
                <a:gd name="connsiteX150" fmla="*/ 703321 w 4424105"/>
                <a:gd name="connsiteY150" fmla="*/ 184272 h 368543"/>
                <a:gd name="connsiteX151" fmla="*/ 603954 w 4424105"/>
                <a:gd name="connsiteY151" fmla="*/ 92731 h 368543"/>
                <a:gd name="connsiteX152" fmla="*/ 503295 w 4424105"/>
                <a:gd name="connsiteY152" fmla="*/ 0 h 368543"/>
                <a:gd name="connsiteX153" fmla="*/ 603954 w 4424105"/>
                <a:gd name="connsiteY153" fmla="*/ 92731 h 368543"/>
                <a:gd name="connsiteX154" fmla="*/ 504587 w 4424105"/>
                <a:gd name="connsiteY154" fmla="*/ 184272 h 368543"/>
                <a:gd name="connsiteX155" fmla="*/ 603954 w 4424105"/>
                <a:gd name="connsiteY155" fmla="*/ 275812 h 368543"/>
                <a:gd name="connsiteX156" fmla="*/ 503295 w 4424105"/>
                <a:gd name="connsiteY156" fmla="*/ 368543 h 368543"/>
                <a:gd name="connsiteX157" fmla="*/ 402636 w 4424105"/>
                <a:gd name="connsiteY157" fmla="*/ 275812 h 368543"/>
                <a:gd name="connsiteX158" fmla="*/ 502003 w 4424105"/>
                <a:gd name="connsiteY158" fmla="*/ 184272 h 368543"/>
                <a:gd name="connsiteX159" fmla="*/ 402636 w 4424105"/>
                <a:gd name="connsiteY159" fmla="*/ 92731 h 368543"/>
                <a:gd name="connsiteX160" fmla="*/ 301977 w 4424105"/>
                <a:gd name="connsiteY160" fmla="*/ 0 h 368543"/>
                <a:gd name="connsiteX161" fmla="*/ 402636 w 4424105"/>
                <a:gd name="connsiteY161" fmla="*/ 92731 h 368543"/>
                <a:gd name="connsiteX162" fmla="*/ 303269 w 4424105"/>
                <a:gd name="connsiteY162" fmla="*/ 184272 h 368543"/>
                <a:gd name="connsiteX163" fmla="*/ 402636 w 4424105"/>
                <a:gd name="connsiteY163" fmla="*/ 275812 h 368543"/>
                <a:gd name="connsiteX164" fmla="*/ 301977 w 4424105"/>
                <a:gd name="connsiteY164" fmla="*/ 368543 h 368543"/>
                <a:gd name="connsiteX165" fmla="*/ 201318 w 4424105"/>
                <a:gd name="connsiteY165" fmla="*/ 275812 h 368543"/>
                <a:gd name="connsiteX166" fmla="*/ 300685 w 4424105"/>
                <a:gd name="connsiteY166" fmla="*/ 184272 h 368543"/>
                <a:gd name="connsiteX167" fmla="*/ 201318 w 4424105"/>
                <a:gd name="connsiteY167" fmla="*/ 92731 h 368543"/>
                <a:gd name="connsiteX168" fmla="*/ 100659 w 4424105"/>
                <a:gd name="connsiteY168" fmla="*/ 0 h 368543"/>
                <a:gd name="connsiteX169" fmla="*/ 201318 w 4424105"/>
                <a:gd name="connsiteY169" fmla="*/ 92731 h 368543"/>
                <a:gd name="connsiteX170" fmla="*/ 101951 w 4424105"/>
                <a:gd name="connsiteY170" fmla="*/ 184272 h 368543"/>
                <a:gd name="connsiteX171" fmla="*/ 201318 w 4424105"/>
                <a:gd name="connsiteY171" fmla="*/ 275812 h 368543"/>
                <a:gd name="connsiteX172" fmla="*/ 100659 w 4424105"/>
                <a:gd name="connsiteY172" fmla="*/ 368543 h 368543"/>
                <a:gd name="connsiteX173" fmla="*/ 0 w 4424105"/>
                <a:gd name="connsiteY173" fmla="*/ 275812 h 368543"/>
                <a:gd name="connsiteX174" fmla="*/ 99367 w 4424105"/>
                <a:gd name="connsiteY174" fmla="*/ 184272 h 368543"/>
                <a:gd name="connsiteX175" fmla="*/ 0 w 4424105"/>
                <a:gd name="connsiteY175" fmla="*/ 92731 h 36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424105" h="368543">
                  <a:moveTo>
                    <a:pt x="2212052" y="94983"/>
                  </a:moveTo>
                  <a:lnTo>
                    <a:pt x="2115130" y="184272"/>
                  </a:lnTo>
                  <a:lnTo>
                    <a:pt x="2212052" y="273560"/>
                  </a:lnTo>
                  <a:lnTo>
                    <a:pt x="2308974" y="184272"/>
                  </a:lnTo>
                  <a:close/>
                  <a:moveTo>
                    <a:pt x="3820151" y="92731"/>
                  </a:moveTo>
                  <a:lnTo>
                    <a:pt x="3720785" y="184272"/>
                  </a:lnTo>
                  <a:lnTo>
                    <a:pt x="3820151" y="275812"/>
                  </a:lnTo>
                  <a:lnTo>
                    <a:pt x="3919517" y="184272"/>
                  </a:lnTo>
                  <a:close/>
                  <a:moveTo>
                    <a:pt x="3216197" y="92731"/>
                  </a:moveTo>
                  <a:lnTo>
                    <a:pt x="3116831" y="184272"/>
                  </a:lnTo>
                  <a:lnTo>
                    <a:pt x="3216197" y="275812"/>
                  </a:lnTo>
                  <a:lnTo>
                    <a:pt x="3315563" y="184272"/>
                  </a:lnTo>
                  <a:close/>
                  <a:moveTo>
                    <a:pt x="1610543" y="92731"/>
                  </a:moveTo>
                  <a:lnTo>
                    <a:pt x="1511177" y="184272"/>
                  </a:lnTo>
                  <a:lnTo>
                    <a:pt x="1610543" y="275812"/>
                  </a:lnTo>
                  <a:lnTo>
                    <a:pt x="1709910" y="184272"/>
                  </a:lnTo>
                  <a:close/>
                  <a:moveTo>
                    <a:pt x="1006589" y="92731"/>
                  </a:moveTo>
                  <a:lnTo>
                    <a:pt x="907223" y="184272"/>
                  </a:lnTo>
                  <a:lnTo>
                    <a:pt x="1006589" y="275812"/>
                  </a:lnTo>
                  <a:lnTo>
                    <a:pt x="1105956" y="184272"/>
                  </a:lnTo>
                  <a:close/>
                  <a:moveTo>
                    <a:pt x="4323446" y="0"/>
                  </a:moveTo>
                  <a:lnTo>
                    <a:pt x="4424105" y="92731"/>
                  </a:lnTo>
                  <a:lnTo>
                    <a:pt x="4324739" y="184272"/>
                  </a:lnTo>
                  <a:lnTo>
                    <a:pt x="4424105" y="275812"/>
                  </a:lnTo>
                  <a:lnTo>
                    <a:pt x="4323446" y="368543"/>
                  </a:lnTo>
                  <a:lnTo>
                    <a:pt x="4222787" y="275812"/>
                  </a:lnTo>
                  <a:lnTo>
                    <a:pt x="4322154" y="184272"/>
                  </a:lnTo>
                  <a:lnTo>
                    <a:pt x="4222787" y="92731"/>
                  </a:lnTo>
                  <a:close/>
                  <a:moveTo>
                    <a:pt x="4122128" y="0"/>
                  </a:moveTo>
                  <a:lnTo>
                    <a:pt x="4222787" y="92731"/>
                  </a:lnTo>
                  <a:lnTo>
                    <a:pt x="4123420" y="184272"/>
                  </a:lnTo>
                  <a:lnTo>
                    <a:pt x="4222787" y="275812"/>
                  </a:lnTo>
                  <a:lnTo>
                    <a:pt x="4122128" y="368543"/>
                  </a:lnTo>
                  <a:lnTo>
                    <a:pt x="4021469" y="275812"/>
                  </a:lnTo>
                  <a:lnTo>
                    <a:pt x="4120835" y="184272"/>
                  </a:lnTo>
                  <a:lnTo>
                    <a:pt x="4021469" y="92731"/>
                  </a:lnTo>
                  <a:close/>
                  <a:moveTo>
                    <a:pt x="3719493" y="0"/>
                  </a:moveTo>
                  <a:lnTo>
                    <a:pt x="3820151" y="92730"/>
                  </a:lnTo>
                  <a:lnTo>
                    <a:pt x="3920810" y="0"/>
                  </a:lnTo>
                  <a:lnTo>
                    <a:pt x="4021469" y="92731"/>
                  </a:lnTo>
                  <a:lnTo>
                    <a:pt x="3922102" y="184272"/>
                  </a:lnTo>
                  <a:lnTo>
                    <a:pt x="4021469" y="275812"/>
                  </a:lnTo>
                  <a:lnTo>
                    <a:pt x="3920810" y="368543"/>
                  </a:lnTo>
                  <a:lnTo>
                    <a:pt x="3820151" y="275813"/>
                  </a:lnTo>
                  <a:lnTo>
                    <a:pt x="3719493" y="368543"/>
                  </a:lnTo>
                  <a:lnTo>
                    <a:pt x="3618834" y="275812"/>
                  </a:lnTo>
                  <a:lnTo>
                    <a:pt x="3718200" y="184272"/>
                  </a:lnTo>
                  <a:lnTo>
                    <a:pt x="3618834" y="92731"/>
                  </a:lnTo>
                  <a:close/>
                  <a:moveTo>
                    <a:pt x="3518175" y="0"/>
                  </a:moveTo>
                  <a:lnTo>
                    <a:pt x="3618834" y="92731"/>
                  </a:lnTo>
                  <a:lnTo>
                    <a:pt x="3519467" y="184272"/>
                  </a:lnTo>
                  <a:lnTo>
                    <a:pt x="3618834" y="275812"/>
                  </a:lnTo>
                  <a:lnTo>
                    <a:pt x="3518175" y="368543"/>
                  </a:lnTo>
                  <a:lnTo>
                    <a:pt x="3417516" y="275812"/>
                  </a:lnTo>
                  <a:lnTo>
                    <a:pt x="3516882" y="184272"/>
                  </a:lnTo>
                  <a:lnTo>
                    <a:pt x="3417516" y="92731"/>
                  </a:lnTo>
                  <a:close/>
                  <a:moveTo>
                    <a:pt x="3115539" y="0"/>
                  </a:moveTo>
                  <a:lnTo>
                    <a:pt x="3216197" y="92730"/>
                  </a:lnTo>
                  <a:lnTo>
                    <a:pt x="3316856" y="0"/>
                  </a:lnTo>
                  <a:lnTo>
                    <a:pt x="3417515" y="92731"/>
                  </a:lnTo>
                  <a:lnTo>
                    <a:pt x="3318148" y="184272"/>
                  </a:lnTo>
                  <a:lnTo>
                    <a:pt x="3417515" y="275812"/>
                  </a:lnTo>
                  <a:lnTo>
                    <a:pt x="3316856" y="368543"/>
                  </a:lnTo>
                  <a:lnTo>
                    <a:pt x="3216197" y="275813"/>
                  </a:lnTo>
                  <a:lnTo>
                    <a:pt x="3115539" y="368543"/>
                  </a:lnTo>
                  <a:lnTo>
                    <a:pt x="3014880" y="275812"/>
                  </a:lnTo>
                  <a:lnTo>
                    <a:pt x="3114246" y="184272"/>
                  </a:lnTo>
                  <a:lnTo>
                    <a:pt x="3014880" y="92731"/>
                  </a:lnTo>
                  <a:close/>
                  <a:moveTo>
                    <a:pt x="2914221" y="0"/>
                  </a:moveTo>
                  <a:lnTo>
                    <a:pt x="3014880" y="92731"/>
                  </a:lnTo>
                  <a:lnTo>
                    <a:pt x="2915513" y="184272"/>
                  </a:lnTo>
                  <a:lnTo>
                    <a:pt x="3014880" y="275812"/>
                  </a:lnTo>
                  <a:lnTo>
                    <a:pt x="2914221" y="368543"/>
                  </a:lnTo>
                  <a:lnTo>
                    <a:pt x="2813562" y="275812"/>
                  </a:lnTo>
                  <a:lnTo>
                    <a:pt x="2912928" y="184272"/>
                  </a:lnTo>
                  <a:lnTo>
                    <a:pt x="2813562" y="92731"/>
                  </a:lnTo>
                  <a:close/>
                  <a:moveTo>
                    <a:pt x="2712903" y="0"/>
                  </a:moveTo>
                  <a:lnTo>
                    <a:pt x="2813562" y="92731"/>
                  </a:lnTo>
                  <a:lnTo>
                    <a:pt x="2714195" y="184272"/>
                  </a:lnTo>
                  <a:lnTo>
                    <a:pt x="2813562" y="275812"/>
                  </a:lnTo>
                  <a:lnTo>
                    <a:pt x="2712903" y="368543"/>
                  </a:lnTo>
                  <a:lnTo>
                    <a:pt x="2612244" y="275812"/>
                  </a:lnTo>
                  <a:lnTo>
                    <a:pt x="2711610" y="184272"/>
                  </a:lnTo>
                  <a:lnTo>
                    <a:pt x="2612244" y="92731"/>
                  </a:lnTo>
                  <a:close/>
                  <a:moveTo>
                    <a:pt x="2511585" y="0"/>
                  </a:moveTo>
                  <a:lnTo>
                    <a:pt x="2612244" y="92731"/>
                  </a:lnTo>
                  <a:lnTo>
                    <a:pt x="2512877" y="184272"/>
                  </a:lnTo>
                  <a:lnTo>
                    <a:pt x="2612244" y="275812"/>
                  </a:lnTo>
                  <a:lnTo>
                    <a:pt x="2511585" y="368543"/>
                  </a:lnTo>
                  <a:lnTo>
                    <a:pt x="2410926" y="275812"/>
                  </a:lnTo>
                  <a:lnTo>
                    <a:pt x="2510292" y="184272"/>
                  </a:lnTo>
                  <a:lnTo>
                    <a:pt x="2410926" y="92731"/>
                  </a:lnTo>
                  <a:close/>
                  <a:moveTo>
                    <a:pt x="2113838" y="0"/>
                  </a:moveTo>
                  <a:lnTo>
                    <a:pt x="2212052" y="90479"/>
                  </a:lnTo>
                  <a:lnTo>
                    <a:pt x="2310267" y="0"/>
                  </a:lnTo>
                  <a:lnTo>
                    <a:pt x="2410926" y="92731"/>
                  </a:lnTo>
                  <a:lnTo>
                    <a:pt x="2311559" y="184272"/>
                  </a:lnTo>
                  <a:lnTo>
                    <a:pt x="2410926" y="275812"/>
                  </a:lnTo>
                  <a:lnTo>
                    <a:pt x="2310267" y="368543"/>
                  </a:lnTo>
                  <a:lnTo>
                    <a:pt x="2212052" y="278064"/>
                  </a:lnTo>
                  <a:lnTo>
                    <a:pt x="2113838" y="368543"/>
                  </a:lnTo>
                  <a:lnTo>
                    <a:pt x="2013179" y="275812"/>
                  </a:lnTo>
                  <a:lnTo>
                    <a:pt x="2112546" y="184272"/>
                  </a:lnTo>
                  <a:lnTo>
                    <a:pt x="2013179" y="92731"/>
                  </a:lnTo>
                  <a:close/>
                  <a:moveTo>
                    <a:pt x="1912520" y="0"/>
                  </a:moveTo>
                  <a:lnTo>
                    <a:pt x="2013179" y="92731"/>
                  </a:lnTo>
                  <a:lnTo>
                    <a:pt x="1913812" y="184272"/>
                  </a:lnTo>
                  <a:lnTo>
                    <a:pt x="2013179" y="275812"/>
                  </a:lnTo>
                  <a:lnTo>
                    <a:pt x="1912520" y="368543"/>
                  </a:lnTo>
                  <a:lnTo>
                    <a:pt x="1811861" y="275812"/>
                  </a:lnTo>
                  <a:lnTo>
                    <a:pt x="1911228" y="184272"/>
                  </a:lnTo>
                  <a:lnTo>
                    <a:pt x="1811861" y="92731"/>
                  </a:lnTo>
                  <a:close/>
                  <a:moveTo>
                    <a:pt x="1509885" y="0"/>
                  </a:moveTo>
                  <a:lnTo>
                    <a:pt x="1610543" y="92730"/>
                  </a:lnTo>
                  <a:lnTo>
                    <a:pt x="1711202" y="0"/>
                  </a:lnTo>
                  <a:lnTo>
                    <a:pt x="1811861" y="92731"/>
                  </a:lnTo>
                  <a:lnTo>
                    <a:pt x="1712494" y="184272"/>
                  </a:lnTo>
                  <a:lnTo>
                    <a:pt x="1811861" y="275812"/>
                  </a:lnTo>
                  <a:lnTo>
                    <a:pt x="1711202" y="368543"/>
                  </a:lnTo>
                  <a:lnTo>
                    <a:pt x="1610543" y="275813"/>
                  </a:lnTo>
                  <a:lnTo>
                    <a:pt x="1509885" y="368543"/>
                  </a:lnTo>
                  <a:lnTo>
                    <a:pt x="1409226" y="275812"/>
                  </a:lnTo>
                  <a:lnTo>
                    <a:pt x="1508593" y="184272"/>
                  </a:lnTo>
                  <a:lnTo>
                    <a:pt x="1409226" y="92731"/>
                  </a:lnTo>
                  <a:close/>
                  <a:moveTo>
                    <a:pt x="1308567" y="0"/>
                  </a:moveTo>
                  <a:lnTo>
                    <a:pt x="1409226" y="92731"/>
                  </a:lnTo>
                  <a:lnTo>
                    <a:pt x="1309859" y="184272"/>
                  </a:lnTo>
                  <a:lnTo>
                    <a:pt x="1409226" y="275812"/>
                  </a:lnTo>
                  <a:lnTo>
                    <a:pt x="1308567" y="368543"/>
                  </a:lnTo>
                  <a:lnTo>
                    <a:pt x="1207908" y="275812"/>
                  </a:lnTo>
                  <a:lnTo>
                    <a:pt x="1307275" y="184272"/>
                  </a:lnTo>
                  <a:lnTo>
                    <a:pt x="1207908" y="92731"/>
                  </a:lnTo>
                  <a:close/>
                  <a:moveTo>
                    <a:pt x="905931" y="0"/>
                  </a:moveTo>
                  <a:lnTo>
                    <a:pt x="1006589" y="92730"/>
                  </a:lnTo>
                  <a:lnTo>
                    <a:pt x="1107248" y="0"/>
                  </a:lnTo>
                  <a:lnTo>
                    <a:pt x="1207907" y="92731"/>
                  </a:lnTo>
                  <a:lnTo>
                    <a:pt x="1108540" y="184272"/>
                  </a:lnTo>
                  <a:lnTo>
                    <a:pt x="1207907" y="275812"/>
                  </a:lnTo>
                  <a:lnTo>
                    <a:pt x="1107248" y="368543"/>
                  </a:lnTo>
                  <a:lnTo>
                    <a:pt x="1006589" y="275813"/>
                  </a:lnTo>
                  <a:lnTo>
                    <a:pt x="905931" y="368543"/>
                  </a:lnTo>
                  <a:lnTo>
                    <a:pt x="805272" y="275812"/>
                  </a:lnTo>
                  <a:lnTo>
                    <a:pt x="904639" y="184272"/>
                  </a:lnTo>
                  <a:lnTo>
                    <a:pt x="805272" y="92731"/>
                  </a:lnTo>
                  <a:close/>
                  <a:moveTo>
                    <a:pt x="704613" y="0"/>
                  </a:moveTo>
                  <a:lnTo>
                    <a:pt x="805272" y="92731"/>
                  </a:lnTo>
                  <a:lnTo>
                    <a:pt x="705905" y="184272"/>
                  </a:lnTo>
                  <a:lnTo>
                    <a:pt x="805272" y="275812"/>
                  </a:lnTo>
                  <a:lnTo>
                    <a:pt x="704613" y="368543"/>
                  </a:lnTo>
                  <a:lnTo>
                    <a:pt x="603954" y="275812"/>
                  </a:lnTo>
                  <a:lnTo>
                    <a:pt x="703321" y="184272"/>
                  </a:lnTo>
                  <a:lnTo>
                    <a:pt x="603954" y="92731"/>
                  </a:lnTo>
                  <a:close/>
                  <a:moveTo>
                    <a:pt x="503295" y="0"/>
                  </a:moveTo>
                  <a:lnTo>
                    <a:pt x="603954" y="92731"/>
                  </a:lnTo>
                  <a:lnTo>
                    <a:pt x="504587" y="184272"/>
                  </a:lnTo>
                  <a:lnTo>
                    <a:pt x="603954" y="275812"/>
                  </a:lnTo>
                  <a:lnTo>
                    <a:pt x="503295" y="368543"/>
                  </a:lnTo>
                  <a:lnTo>
                    <a:pt x="402636" y="275812"/>
                  </a:lnTo>
                  <a:lnTo>
                    <a:pt x="502003" y="184272"/>
                  </a:lnTo>
                  <a:lnTo>
                    <a:pt x="402636" y="92731"/>
                  </a:lnTo>
                  <a:close/>
                  <a:moveTo>
                    <a:pt x="301977" y="0"/>
                  </a:moveTo>
                  <a:lnTo>
                    <a:pt x="402636" y="92731"/>
                  </a:lnTo>
                  <a:lnTo>
                    <a:pt x="303269" y="184272"/>
                  </a:lnTo>
                  <a:lnTo>
                    <a:pt x="402636" y="275812"/>
                  </a:lnTo>
                  <a:lnTo>
                    <a:pt x="301977" y="368543"/>
                  </a:lnTo>
                  <a:lnTo>
                    <a:pt x="201318" y="275812"/>
                  </a:lnTo>
                  <a:lnTo>
                    <a:pt x="300685" y="184272"/>
                  </a:lnTo>
                  <a:lnTo>
                    <a:pt x="201318" y="92731"/>
                  </a:lnTo>
                  <a:close/>
                  <a:moveTo>
                    <a:pt x="100659" y="0"/>
                  </a:moveTo>
                  <a:lnTo>
                    <a:pt x="201318" y="92731"/>
                  </a:lnTo>
                  <a:lnTo>
                    <a:pt x="101951" y="184272"/>
                  </a:lnTo>
                  <a:lnTo>
                    <a:pt x="201318" y="275812"/>
                  </a:lnTo>
                  <a:lnTo>
                    <a:pt x="100659" y="368543"/>
                  </a:lnTo>
                  <a:lnTo>
                    <a:pt x="0" y="275812"/>
                  </a:lnTo>
                  <a:lnTo>
                    <a:pt x="99367" y="184272"/>
                  </a:lnTo>
                  <a:lnTo>
                    <a:pt x="0" y="9273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/>
            </a:p>
          </p:txBody>
        </p:sp>
        <p:sp>
          <p:nvSpPr>
            <p:cNvPr id="285" name="TextBox 284">
              <a:extLst>
                <a:ext uri="{FF2B5EF4-FFF2-40B4-BE49-F238E27FC236}">
                  <a16:creationId xmlns:a16="http://schemas.microsoft.com/office/drawing/2014/main" id="{DF790771-295D-48E4-9D73-606B71D7156C}"/>
                </a:ext>
              </a:extLst>
            </p:cNvPr>
            <p:cNvSpPr txBox="1"/>
            <p:nvPr/>
          </p:nvSpPr>
          <p:spPr>
            <a:xfrm>
              <a:off x="6345613" y="4117582"/>
              <a:ext cx="4424106" cy="400110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JO" sz="20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خطأ 1</a:t>
              </a:r>
            </a:p>
          </p:txBody>
        </p:sp>
      </p:grpSp>
      <p:grpSp>
        <p:nvGrpSpPr>
          <p:cNvPr id="291" name="خطأ">
            <a:extLst>
              <a:ext uri="{FF2B5EF4-FFF2-40B4-BE49-F238E27FC236}">
                <a16:creationId xmlns:a16="http://schemas.microsoft.com/office/drawing/2014/main" id="{FAC5AC60-60F2-40CE-84FE-EF51A5068D84}"/>
              </a:ext>
            </a:extLst>
          </p:cNvPr>
          <p:cNvGrpSpPr/>
          <p:nvPr/>
        </p:nvGrpSpPr>
        <p:grpSpPr>
          <a:xfrm>
            <a:off x="1336745" y="4025837"/>
            <a:ext cx="4590288" cy="533399"/>
            <a:chOff x="1336745" y="4050939"/>
            <a:chExt cx="4590288" cy="533399"/>
          </a:xfrm>
        </p:grpSpPr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FE8CC373-B545-4486-92DA-A704D4C20B3F}"/>
                </a:ext>
              </a:extLst>
            </p:cNvPr>
            <p:cNvSpPr/>
            <p:nvPr/>
          </p:nvSpPr>
          <p:spPr>
            <a:xfrm>
              <a:off x="1336745" y="4050939"/>
              <a:ext cx="4590288" cy="533399"/>
            </a:xfrm>
            <a:custGeom>
              <a:avLst/>
              <a:gdLst>
                <a:gd name="connsiteX0" fmla="*/ 149864 w 4590288"/>
                <a:gd name="connsiteY0" fmla="*/ 0 h 533399"/>
                <a:gd name="connsiteX1" fmla="*/ 4440424 w 4590288"/>
                <a:gd name="connsiteY1" fmla="*/ 0 h 533399"/>
                <a:gd name="connsiteX2" fmla="*/ 4590288 w 4590288"/>
                <a:gd name="connsiteY2" fmla="*/ 149864 h 533399"/>
                <a:gd name="connsiteX3" fmla="*/ 4590288 w 4590288"/>
                <a:gd name="connsiteY3" fmla="*/ 383535 h 533399"/>
                <a:gd name="connsiteX4" fmla="*/ 4440424 w 4590288"/>
                <a:gd name="connsiteY4" fmla="*/ 533399 h 533399"/>
                <a:gd name="connsiteX5" fmla="*/ 149864 w 4590288"/>
                <a:gd name="connsiteY5" fmla="*/ 533399 h 533399"/>
                <a:gd name="connsiteX6" fmla="*/ 0 w 4590288"/>
                <a:gd name="connsiteY6" fmla="*/ 383535 h 533399"/>
                <a:gd name="connsiteX7" fmla="*/ 0 w 4590288"/>
                <a:gd name="connsiteY7" fmla="*/ 149864 h 533399"/>
                <a:gd name="connsiteX8" fmla="*/ 149864 w 4590288"/>
                <a:gd name="connsiteY8" fmla="*/ 0 h 533399"/>
                <a:gd name="connsiteX9" fmla="*/ 189720 w 4590288"/>
                <a:gd name="connsiteY9" fmla="*/ 70103 h 533399"/>
                <a:gd name="connsiteX10" fmla="*/ 79248 w 4590288"/>
                <a:gd name="connsiteY10" fmla="*/ 180575 h 533399"/>
                <a:gd name="connsiteX11" fmla="*/ 79248 w 4590288"/>
                <a:gd name="connsiteY11" fmla="*/ 352825 h 533399"/>
                <a:gd name="connsiteX12" fmla="*/ 189720 w 4590288"/>
                <a:gd name="connsiteY12" fmla="*/ 463297 h 533399"/>
                <a:gd name="connsiteX13" fmla="*/ 4400568 w 4590288"/>
                <a:gd name="connsiteY13" fmla="*/ 463297 h 533399"/>
                <a:gd name="connsiteX14" fmla="*/ 4511040 w 4590288"/>
                <a:gd name="connsiteY14" fmla="*/ 352825 h 533399"/>
                <a:gd name="connsiteX15" fmla="*/ 4511040 w 4590288"/>
                <a:gd name="connsiteY15" fmla="*/ 180575 h 533399"/>
                <a:gd name="connsiteX16" fmla="*/ 4400568 w 4590288"/>
                <a:gd name="connsiteY16" fmla="*/ 70103 h 533399"/>
                <a:gd name="connsiteX17" fmla="*/ 189720 w 4590288"/>
                <a:gd name="connsiteY17" fmla="*/ 70103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90288" h="533399">
                  <a:moveTo>
                    <a:pt x="149864" y="0"/>
                  </a:moveTo>
                  <a:lnTo>
                    <a:pt x="4440424" y="0"/>
                  </a:lnTo>
                  <a:cubicBezTo>
                    <a:pt x="4523192" y="0"/>
                    <a:pt x="4590288" y="67096"/>
                    <a:pt x="4590288" y="149864"/>
                  </a:cubicBezTo>
                  <a:lnTo>
                    <a:pt x="4590288" y="383535"/>
                  </a:lnTo>
                  <a:cubicBezTo>
                    <a:pt x="4590288" y="466303"/>
                    <a:pt x="4523192" y="533399"/>
                    <a:pt x="4440424" y="533399"/>
                  </a:cubicBezTo>
                  <a:lnTo>
                    <a:pt x="149864" y="533399"/>
                  </a:lnTo>
                  <a:cubicBezTo>
                    <a:pt x="67096" y="533399"/>
                    <a:pt x="0" y="466303"/>
                    <a:pt x="0" y="383535"/>
                  </a:cubicBezTo>
                  <a:lnTo>
                    <a:pt x="0" y="149864"/>
                  </a:lnTo>
                  <a:cubicBezTo>
                    <a:pt x="0" y="67096"/>
                    <a:pt x="67096" y="0"/>
                    <a:pt x="149864" y="0"/>
                  </a:cubicBezTo>
                  <a:close/>
                  <a:moveTo>
                    <a:pt x="189720" y="70103"/>
                  </a:moveTo>
                  <a:cubicBezTo>
                    <a:pt x="128708" y="70103"/>
                    <a:pt x="79248" y="119563"/>
                    <a:pt x="79248" y="180575"/>
                  </a:cubicBezTo>
                  <a:lnTo>
                    <a:pt x="79248" y="352825"/>
                  </a:lnTo>
                  <a:cubicBezTo>
                    <a:pt x="79248" y="413837"/>
                    <a:pt x="128708" y="463297"/>
                    <a:pt x="189720" y="463297"/>
                  </a:cubicBezTo>
                  <a:lnTo>
                    <a:pt x="4400568" y="463297"/>
                  </a:lnTo>
                  <a:cubicBezTo>
                    <a:pt x="4461580" y="463297"/>
                    <a:pt x="4511040" y="413837"/>
                    <a:pt x="4511040" y="352825"/>
                  </a:cubicBezTo>
                  <a:lnTo>
                    <a:pt x="4511040" y="180575"/>
                  </a:lnTo>
                  <a:cubicBezTo>
                    <a:pt x="4511040" y="119563"/>
                    <a:pt x="4461580" y="70103"/>
                    <a:pt x="4400568" y="70103"/>
                  </a:cubicBezTo>
                  <a:lnTo>
                    <a:pt x="189720" y="7010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82B92FC0-4BBC-4DC4-8F86-AFFF24BEDAAA}"/>
                </a:ext>
              </a:extLst>
            </p:cNvPr>
            <p:cNvSpPr/>
            <p:nvPr/>
          </p:nvSpPr>
          <p:spPr>
            <a:xfrm>
              <a:off x="1417392" y="4139637"/>
              <a:ext cx="4424105" cy="368543"/>
            </a:xfrm>
            <a:custGeom>
              <a:avLst/>
              <a:gdLst>
                <a:gd name="connsiteX0" fmla="*/ 2212052 w 4424105"/>
                <a:gd name="connsiteY0" fmla="*/ 94983 h 368543"/>
                <a:gd name="connsiteX1" fmla="*/ 2115130 w 4424105"/>
                <a:gd name="connsiteY1" fmla="*/ 184272 h 368543"/>
                <a:gd name="connsiteX2" fmla="*/ 2212052 w 4424105"/>
                <a:gd name="connsiteY2" fmla="*/ 273560 h 368543"/>
                <a:gd name="connsiteX3" fmla="*/ 2308974 w 4424105"/>
                <a:gd name="connsiteY3" fmla="*/ 184272 h 368543"/>
                <a:gd name="connsiteX4" fmla="*/ 3820151 w 4424105"/>
                <a:gd name="connsiteY4" fmla="*/ 92731 h 368543"/>
                <a:gd name="connsiteX5" fmla="*/ 3720785 w 4424105"/>
                <a:gd name="connsiteY5" fmla="*/ 184272 h 368543"/>
                <a:gd name="connsiteX6" fmla="*/ 3820151 w 4424105"/>
                <a:gd name="connsiteY6" fmla="*/ 275812 h 368543"/>
                <a:gd name="connsiteX7" fmla="*/ 3919517 w 4424105"/>
                <a:gd name="connsiteY7" fmla="*/ 184272 h 368543"/>
                <a:gd name="connsiteX8" fmla="*/ 3216197 w 4424105"/>
                <a:gd name="connsiteY8" fmla="*/ 92731 h 368543"/>
                <a:gd name="connsiteX9" fmla="*/ 3116831 w 4424105"/>
                <a:gd name="connsiteY9" fmla="*/ 184272 h 368543"/>
                <a:gd name="connsiteX10" fmla="*/ 3216197 w 4424105"/>
                <a:gd name="connsiteY10" fmla="*/ 275812 h 368543"/>
                <a:gd name="connsiteX11" fmla="*/ 3315563 w 4424105"/>
                <a:gd name="connsiteY11" fmla="*/ 184272 h 368543"/>
                <a:gd name="connsiteX12" fmla="*/ 1610543 w 4424105"/>
                <a:gd name="connsiteY12" fmla="*/ 92731 h 368543"/>
                <a:gd name="connsiteX13" fmla="*/ 1511177 w 4424105"/>
                <a:gd name="connsiteY13" fmla="*/ 184272 h 368543"/>
                <a:gd name="connsiteX14" fmla="*/ 1610543 w 4424105"/>
                <a:gd name="connsiteY14" fmla="*/ 275812 h 368543"/>
                <a:gd name="connsiteX15" fmla="*/ 1709910 w 4424105"/>
                <a:gd name="connsiteY15" fmla="*/ 184272 h 368543"/>
                <a:gd name="connsiteX16" fmla="*/ 1006589 w 4424105"/>
                <a:gd name="connsiteY16" fmla="*/ 92731 h 368543"/>
                <a:gd name="connsiteX17" fmla="*/ 907223 w 4424105"/>
                <a:gd name="connsiteY17" fmla="*/ 184272 h 368543"/>
                <a:gd name="connsiteX18" fmla="*/ 1006589 w 4424105"/>
                <a:gd name="connsiteY18" fmla="*/ 275812 h 368543"/>
                <a:gd name="connsiteX19" fmla="*/ 1105956 w 4424105"/>
                <a:gd name="connsiteY19" fmla="*/ 184272 h 368543"/>
                <a:gd name="connsiteX20" fmla="*/ 4323446 w 4424105"/>
                <a:gd name="connsiteY20" fmla="*/ 0 h 368543"/>
                <a:gd name="connsiteX21" fmla="*/ 4424105 w 4424105"/>
                <a:gd name="connsiteY21" fmla="*/ 92731 h 368543"/>
                <a:gd name="connsiteX22" fmla="*/ 4324739 w 4424105"/>
                <a:gd name="connsiteY22" fmla="*/ 184272 h 368543"/>
                <a:gd name="connsiteX23" fmla="*/ 4424105 w 4424105"/>
                <a:gd name="connsiteY23" fmla="*/ 275812 h 368543"/>
                <a:gd name="connsiteX24" fmla="*/ 4323446 w 4424105"/>
                <a:gd name="connsiteY24" fmla="*/ 368543 h 368543"/>
                <a:gd name="connsiteX25" fmla="*/ 4222787 w 4424105"/>
                <a:gd name="connsiteY25" fmla="*/ 275812 h 368543"/>
                <a:gd name="connsiteX26" fmla="*/ 4322154 w 4424105"/>
                <a:gd name="connsiteY26" fmla="*/ 184272 h 368543"/>
                <a:gd name="connsiteX27" fmla="*/ 4222787 w 4424105"/>
                <a:gd name="connsiteY27" fmla="*/ 92731 h 368543"/>
                <a:gd name="connsiteX28" fmla="*/ 4122128 w 4424105"/>
                <a:gd name="connsiteY28" fmla="*/ 0 h 368543"/>
                <a:gd name="connsiteX29" fmla="*/ 4222787 w 4424105"/>
                <a:gd name="connsiteY29" fmla="*/ 92731 h 368543"/>
                <a:gd name="connsiteX30" fmla="*/ 4123420 w 4424105"/>
                <a:gd name="connsiteY30" fmla="*/ 184272 h 368543"/>
                <a:gd name="connsiteX31" fmla="*/ 4222787 w 4424105"/>
                <a:gd name="connsiteY31" fmla="*/ 275812 h 368543"/>
                <a:gd name="connsiteX32" fmla="*/ 4122128 w 4424105"/>
                <a:gd name="connsiteY32" fmla="*/ 368543 h 368543"/>
                <a:gd name="connsiteX33" fmla="*/ 4021469 w 4424105"/>
                <a:gd name="connsiteY33" fmla="*/ 275812 h 368543"/>
                <a:gd name="connsiteX34" fmla="*/ 4120835 w 4424105"/>
                <a:gd name="connsiteY34" fmla="*/ 184272 h 368543"/>
                <a:gd name="connsiteX35" fmla="*/ 4021469 w 4424105"/>
                <a:gd name="connsiteY35" fmla="*/ 92731 h 368543"/>
                <a:gd name="connsiteX36" fmla="*/ 3719493 w 4424105"/>
                <a:gd name="connsiteY36" fmla="*/ 0 h 368543"/>
                <a:gd name="connsiteX37" fmla="*/ 3820151 w 4424105"/>
                <a:gd name="connsiteY37" fmla="*/ 92730 h 368543"/>
                <a:gd name="connsiteX38" fmla="*/ 3920810 w 4424105"/>
                <a:gd name="connsiteY38" fmla="*/ 0 h 368543"/>
                <a:gd name="connsiteX39" fmla="*/ 4021469 w 4424105"/>
                <a:gd name="connsiteY39" fmla="*/ 92731 h 368543"/>
                <a:gd name="connsiteX40" fmla="*/ 3922102 w 4424105"/>
                <a:gd name="connsiteY40" fmla="*/ 184272 h 368543"/>
                <a:gd name="connsiteX41" fmla="*/ 4021469 w 4424105"/>
                <a:gd name="connsiteY41" fmla="*/ 275812 h 368543"/>
                <a:gd name="connsiteX42" fmla="*/ 3920810 w 4424105"/>
                <a:gd name="connsiteY42" fmla="*/ 368543 h 368543"/>
                <a:gd name="connsiteX43" fmla="*/ 3820151 w 4424105"/>
                <a:gd name="connsiteY43" fmla="*/ 275813 h 368543"/>
                <a:gd name="connsiteX44" fmla="*/ 3719493 w 4424105"/>
                <a:gd name="connsiteY44" fmla="*/ 368543 h 368543"/>
                <a:gd name="connsiteX45" fmla="*/ 3618834 w 4424105"/>
                <a:gd name="connsiteY45" fmla="*/ 275812 h 368543"/>
                <a:gd name="connsiteX46" fmla="*/ 3718200 w 4424105"/>
                <a:gd name="connsiteY46" fmla="*/ 184272 h 368543"/>
                <a:gd name="connsiteX47" fmla="*/ 3618834 w 4424105"/>
                <a:gd name="connsiteY47" fmla="*/ 92731 h 368543"/>
                <a:gd name="connsiteX48" fmla="*/ 3518175 w 4424105"/>
                <a:gd name="connsiteY48" fmla="*/ 0 h 368543"/>
                <a:gd name="connsiteX49" fmla="*/ 3618834 w 4424105"/>
                <a:gd name="connsiteY49" fmla="*/ 92731 h 368543"/>
                <a:gd name="connsiteX50" fmla="*/ 3519467 w 4424105"/>
                <a:gd name="connsiteY50" fmla="*/ 184272 h 368543"/>
                <a:gd name="connsiteX51" fmla="*/ 3618834 w 4424105"/>
                <a:gd name="connsiteY51" fmla="*/ 275812 h 368543"/>
                <a:gd name="connsiteX52" fmla="*/ 3518175 w 4424105"/>
                <a:gd name="connsiteY52" fmla="*/ 368543 h 368543"/>
                <a:gd name="connsiteX53" fmla="*/ 3417516 w 4424105"/>
                <a:gd name="connsiteY53" fmla="*/ 275812 h 368543"/>
                <a:gd name="connsiteX54" fmla="*/ 3516882 w 4424105"/>
                <a:gd name="connsiteY54" fmla="*/ 184272 h 368543"/>
                <a:gd name="connsiteX55" fmla="*/ 3417516 w 4424105"/>
                <a:gd name="connsiteY55" fmla="*/ 92731 h 368543"/>
                <a:gd name="connsiteX56" fmla="*/ 3115539 w 4424105"/>
                <a:gd name="connsiteY56" fmla="*/ 0 h 368543"/>
                <a:gd name="connsiteX57" fmla="*/ 3216197 w 4424105"/>
                <a:gd name="connsiteY57" fmla="*/ 92730 h 368543"/>
                <a:gd name="connsiteX58" fmla="*/ 3316856 w 4424105"/>
                <a:gd name="connsiteY58" fmla="*/ 0 h 368543"/>
                <a:gd name="connsiteX59" fmla="*/ 3417515 w 4424105"/>
                <a:gd name="connsiteY59" fmla="*/ 92731 h 368543"/>
                <a:gd name="connsiteX60" fmla="*/ 3318148 w 4424105"/>
                <a:gd name="connsiteY60" fmla="*/ 184272 h 368543"/>
                <a:gd name="connsiteX61" fmla="*/ 3417515 w 4424105"/>
                <a:gd name="connsiteY61" fmla="*/ 275812 h 368543"/>
                <a:gd name="connsiteX62" fmla="*/ 3316856 w 4424105"/>
                <a:gd name="connsiteY62" fmla="*/ 368543 h 368543"/>
                <a:gd name="connsiteX63" fmla="*/ 3216197 w 4424105"/>
                <a:gd name="connsiteY63" fmla="*/ 275813 h 368543"/>
                <a:gd name="connsiteX64" fmla="*/ 3115539 w 4424105"/>
                <a:gd name="connsiteY64" fmla="*/ 368543 h 368543"/>
                <a:gd name="connsiteX65" fmla="*/ 3014880 w 4424105"/>
                <a:gd name="connsiteY65" fmla="*/ 275812 h 368543"/>
                <a:gd name="connsiteX66" fmla="*/ 3114246 w 4424105"/>
                <a:gd name="connsiteY66" fmla="*/ 184272 h 368543"/>
                <a:gd name="connsiteX67" fmla="*/ 3014880 w 4424105"/>
                <a:gd name="connsiteY67" fmla="*/ 92731 h 368543"/>
                <a:gd name="connsiteX68" fmla="*/ 2914221 w 4424105"/>
                <a:gd name="connsiteY68" fmla="*/ 0 h 368543"/>
                <a:gd name="connsiteX69" fmla="*/ 3014880 w 4424105"/>
                <a:gd name="connsiteY69" fmla="*/ 92731 h 368543"/>
                <a:gd name="connsiteX70" fmla="*/ 2915513 w 4424105"/>
                <a:gd name="connsiteY70" fmla="*/ 184272 h 368543"/>
                <a:gd name="connsiteX71" fmla="*/ 3014880 w 4424105"/>
                <a:gd name="connsiteY71" fmla="*/ 275812 h 368543"/>
                <a:gd name="connsiteX72" fmla="*/ 2914221 w 4424105"/>
                <a:gd name="connsiteY72" fmla="*/ 368543 h 368543"/>
                <a:gd name="connsiteX73" fmla="*/ 2813562 w 4424105"/>
                <a:gd name="connsiteY73" fmla="*/ 275812 h 368543"/>
                <a:gd name="connsiteX74" fmla="*/ 2912928 w 4424105"/>
                <a:gd name="connsiteY74" fmla="*/ 184272 h 368543"/>
                <a:gd name="connsiteX75" fmla="*/ 2813562 w 4424105"/>
                <a:gd name="connsiteY75" fmla="*/ 92731 h 368543"/>
                <a:gd name="connsiteX76" fmla="*/ 2712903 w 4424105"/>
                <a:gd name="connsiteY76" fmla="*/ 0 h 368543"/>
                <a:gd name="connsiteX77" fmla="*/ 2813562 w 4424105"/>
                <a:gd name="connsiteY77" fmla="*/ 92731 h 368543"/>
                <a:gd name="connsiteX78" fmla="*/ 2714195 w 4424105"/>
                <a:gd name="connsiteY78" fmla="*/ 184272 h 368543"/>
                <a:gd name="connsiteX79" fmla="*/ 2813562 w 4424105"/>
                <a:gd name="connsiteY79" fmla="*/ 275812 h 368543"/>
                <a:gd name="connsiteX80" fmla="*/ 2712903 w 4424105"/>
                <a:gd name="connsiteY80" fmla="*/ 368543 h 368543"/>
                <a:gd name="connsiteX81" fmla="*/ 2612244 w 4424105"/>
                <a:gd name="connsiteY81" fmla="*/ 275812 h 368543"/>
                <a:gd name="connsiteX82" fmla="*/ 2711610 w 4424105"/>
                <a:gd name="connsiteY82" fmla="*/ 184272 h 368543"/>
                <a:gd name="connsiteX83" fmla="*/ 2612244 w 4424105"/>
                <a:gd name="connsiteY83" fmla="*/ 92731 h 368543"/>
                <a:gd name="connsiteX84" fmla="*/ 2511585 w 4424105"/>
                <a:gd name="connsiteY84" fmla="*/ 0 h 368543"/>
                <a:gd name="connsiteX85" fmla="*/ 2612244 w 4424105"/>
                <a:gd name="connsiteY85" fmla="*/ 92731 h 368543"/>
                <a:gd name="connsiteX86" fmla="*/ 2512877 w 4424105"/>
                <a:gd name="connsiteY86" fmla="*/ 184272 h 368543"/>
                <a:gd name="connsiteX87" fmla="*/ 2612244 w 4424105"/>
                <a:gd name="connsiteY87" fmla="*/ 275812 h 368543"/>
                <a:gd name="connsiteX88" fmla="*/ 2511585 w 4424105"/>
                <a:gd name="connsiteY88" fmla="*/ 368543 h 368543"/>
                <a:gd name="connsiteX89" fmla="*/ 2410926 w 4424105"/>
                <a:gd name="connsiteY89" fmla="*/ 275812 h 368543"/>
                <a:gd name="connsiteX90" fmla="*/ 2510292 w 4424105"/>
                <a:gd name="connsiteY90" fmla="*/ 184272 h 368543"/>
                <a:gd name="connsiteX91" fmla="*/ 2410926 w 4424105"/>
                <a:gd name="connsiteY91" fmla="*/ 92731 h 368543"/>
                <a:gd name="connsiteX92" fmla="*/ 2113838 w 4424105"/>
                <a:gd name="connsiteY92" fmla="*/ 0 h 368543"/>
                <a:gd name="connsiteX93" fmla="*/ 2212052 w 4424105"/>
                <a:gd name="connsiteY93" fmla="*/ 90479 h 368543"/>
                <a:gd name="connsiteX94" fmla="*/ 2310267 w 4424105"/>
                <a:gd name="connsiteY94" fmla="*/ 0 h 368543"/>
                <a:gd name="connsiteX95" fmla="*/ 2410926 w 4424105"/>
                <a:gd name="connsiteY95" fmla="*/ 92731 h 368543"/>
                <a:gd name="connsiteX96" fmla="*/ 2311559 w 4424105"/>
                <a:gd name="connsiteY96" fmla="*/ 184272 h 368543"/>
                <a:gd name="connsiteX97" fmla="*/ 2410926 w 4424105"/>
                <a:gd name="connsiteY97" fmla="*/ 275812 h 368543"/>
                <a:gd name="connsiteX98" fmla="*/ 2310267 w 4424105"/>
                <a:gd name="connsiteY98" fmla="*/ 368543 h 368543"/>
                <a:gd name="connsiteX99" fmla="*/ 2212052 w 4424105"/>
                <a:gd name="connsiteY99" fmla="*/ 278064 h 368543"/>
                <a:gd name="connsiteX100" fmla="*/ 2113838 w 4424105"/>
                <a:gd name="connsiteY100" fmla="*/ 368543 h 368543"/>
                <a:gd name="connsiteX101" fmla="*/ 2013179 w 4424105"/>
                <a:gd name="connsiteY101" fmla="*/ 275812 h 368543"/>
                <a:gd name="connsiteX102" fmla="*/ 2112546 w 4424105"/>
                <a:gd name="connsiteY102" fmla="*/ 184272 h 368543"/>
                <a:gd name="connsiteX103" fmla="*/ 2013179 w 4424105"/>
                <a:gd name="connsiteY103" fmla="*/ 92731 h 368543"/>
                <a:gd name="connsiteX104" fmla="*/ 1912520 w 4424105"/>
                <a:gd name="connsiteY104" fmla="*/ 0 h 368543"/>
                <a:gd name="connsiteX105" fmla="*/ 2013179 w 4424105"/>
                <a:gd name="connsiteY105" fmla="*/ 92731 h 368543"/>
                <a:gd name="connsiteX106" fmla="*/ 1913812 w 4424105"/>
                <a:gd name="connsiteY106" fmla="*/ 184272 h 368543"/>
                <a:gd name="connsiteX107" fmla="*/ 2013179 w 4424105"/>
                <a:gd name="connsiteY107" fmla="*/ 275812 h 368543"/>
                <a:gd name="connsiteX108" fmla="*/ 1912520 w 4424105"/>
                <a:gd name="connsiteY108" fmla="*/ 368543 h 368543"/>
                <a:gd name="connsiteX109" fmla="*/ 1811861 w 4424105"/>
                <a:gd name="connsiteY109" fmla="*/ 275812 h 368543"/>
                <a:gd name="connsiteX110" fmla="*/ 1911228 w 4424105"/>
                <a:gd name="connsiteY110" fmla="*/ 184272 h 368543"/>
                <a:gd name="connsiteX111" fmla="*/ 1811861 w 4424105"/>
                <a:gd name="connsiteY111" fmla="*/ 92731 h 368543"/>
                <a:gd name="connsiteX112" fmla="*/ 1509885 w 4424105"/>
                <a:gd name="connsiteY112" fmla="*/ 0 h 368543"/>
                <a:gd name="connsiteX113" fmla="*/ 1610543 w 4424105"/>
                <a:gd name="connsiteY113" fmla="*/ 92730 h 368543"/>
                <a:gd name="connsiteX114" fmla="*/ 1711202 w 4424105"/>
                <a:gd name="connsiteY114" fmla="*/ 0 h 368543"/>
                <a:gd name="connsiteX115" fmla="*/ 1811861 w 4424105"/>
                <a:gd name="connsiteY115" fmla="*/ 92731 h 368543"/>
                <a:gd name="connsiteX116" fmla="*/ 1712494 w 4424105"/>
                <a:gd name="connsiteY116" fmla="*/ 184272 h 368543"/>
                <a:gd name="connsiteX117" fmla="*/ 1811861 w 4424105"/>
                <a:gd name="connsiteY117" fmla="*/ 275812 h 368543"/>
                <a:gd name="connsiteX118" fmla="*/ 1711202 w 4424105"/>
                <a:gd name="connsiteY118" fmla="*/ 368543 h 368543"/>
                <a:gd name="connsiteX119" fmla="*/ 1610543 w 4424105"/>
                <a:gd name="connsiteY119" fmla="*/ 275813 h 368543"/>
                <a:gd name="connsiteX120" fmla="*/ 1509885 w 4424105"/>
                <a:gd name="connsiteY120" fmla="*/ 368543 h 368543"/>
                <a:gd name="connsiteX121" fmla="*/ 1409226 w 4424105"/>
                <a:gd name="connsiteY121" fmla="*/ 275812 h 368543"/>
                <a:gd name="connsiteX122" fmla="*/ 1508593 w 4424105"/>
                <a:gd name="connsiteY122" fmla="*/ 184272 h 368543"/>
                <a:gd name="connsiteX123" fmla="*/ 1409226 w 4424105"/>
                <a:gd name="connsiteY123" fmla="*/ 92731 h 368543"/>
                <a:gd name="connsiteX124" fmla="*/ 1308567 w 4424105"/>
                <a:gd name="connsiteY124" fmla="*/ 0 h 368543"/>
                <a:gd name="connsiteX125" fmla="*/ 1409226 w 4424105"/>
                <a:gd name="connsiteY125" fmla="*/ 92731 h 368543"/>
                <a:gd name="connsiteX126" fmla="*/ 1309859 w 4424105"/>
                <a:gd name="connsiteY126" fmla="*/ 184272 h 368543"/>
                <a:gd name="connsiteX127" fmla="*/ 1409226 w 4424105"/>
                <a:gd name="connsiteY127" fmla="*/ 275812 h 368543"/>
                <a:gd name="connsiteX128" fmla="*/ 1308567 w 4424105"/>
                <a:gd name="connsiteY128" fmla="*/ 368543 h 368543"/>
                <a:gd name="connsiteX129" fmla="*/ 1207908 w 4424105"/>
                <a:gd name="connsiteY129" fmla="*/ 275812 h 368543"/>
                <a:gd name="connsiteX130" fmla="*/ 1307275 w 4424105"/>
                <a:gd name="connsiteY130" fmla="*/ 184272 h 368543"/>
                <a:gd name="connsiteX131" fmla="*/ 1207908 w 4424105"/>
                <a:gd name="connsiteY131" fmla="*/ 92731 h 368543"/>
                <a:gd name="connsiteX132" fmla="*/ 905931 w 4424105"/>
                <a:gd name="connsiteY132" fmla="*/ 0 h 368543"/>
                <a:gd name="connsiteX133" fmla="*/ 1006589 w 4424105"/>
                <a:gd name="connsiteY133" fmla="*/ 92730 h 368543"/>
                <a:gd name="connsiteX134" fmla="*/ 1107248 w 4424105"/>
                <a:gd name="connsiteY134" fmla="*/ 0 h 368543"/>
                <a:gd name="connsiteX135" fmla="*/ 1207907 w 4424105"/>
                <a:gd name="connsiteY135" fmla="*/ 92731 h 368543"/>
                <a:gd name="connsiteX136" fmla="*/ 1108540 w 4424105"/>
                <a:gd name="connsiteY136" fmla="*/ 184272 h 368543"/>
                <a:gd name="connsiteX137" fmla="*/ 1207907 w 4424105"/>
                <a:gd name="connsiteY137" fmla="*/ 275812 h 368543"/>
                <a:gd name="connsiteX138" fmla="*/ 1107248 w 4424105"/>
                <a:gd name="connsiteY138" fmla="*/ 368543 h 368543"/>
                <a:gd name="connsiteX139" fmla="*/ 1006589 w 4424105"/>
                <a:gd name="connsiteY139" fmla="*/ 275813 h 368543"/>
                <a:gd name="connsiteX140" fmla="*/ 905931 w 4424105"/>
                <a:gd name="connsiteY140" fmla="*/ 368543 h 368543"/>
                <a:gd name="connsiteX141" fmla="*/ 805272 w 4424105"/>
                <a:gd name="connsiteY141" fmla="*/ 275812 h 368543"/>
                <a:gd name="connsiteX142" fmla="*/ 904639 w 4424105"/>
                <a:gd name="connsiteY142" fmla="*/ 184272 h 368543"/>
                <a:gd name="connsiteX143" fmla="*/ 805272 w 4424105"/>
                <a:gd name="connsiteY143" fmla="*/ 92731 h 368543"/>
                <a:gd name="connsiteX144" fmla="*/ 704613 w 4424105"/>
                <a:gd name="connsiteY144" fmla="*/ 0 h 368543"/>
                <a:gd name="connsiteX145" fmla="*/ 805272 w 4424105"/>
                <a:gd name="connsiteY145" fmla="*/ 92731 h 368543"/>
                <a:gd name="connsiteX146" fmla="*/ 705905 w 4424105"/>
                <a:gd name="connsiteY146" fmla="*/ 184272 h 368543"/>
                <a:gd name="connsiteX147" fmla="*/ 805272 w 4424105"/>
                <a:gd name="connsiteY147" fmla="*/ 275812 h 368543"/>
                <a:gd name="connsiteX148" fmla="*/ 704613 w 4424105"/>
                <a:gd name="connsiteY148" fmla="*/ 368543 h 368543"/>
                <a:gd name="connsiteX149" fmla="*/ 603954 w 4424105"/>
                <a:gd name="connsiteY149" fmla="*/ 275812 h 368543"/>
                <a:gd name="connsiteX150" fmla="*/ 703321 w 4424105"/>
                <a:gd name="connsiteY150" fmla="*/ 184272 h 368543"/>
                <a:gd name="connsiteX151" fmla="*/ 603954 w 4424105"/>
                <a:gd name="connsiteY151" fmla="*/ 92731 h 368543"/>
                <a:gd name="connsiteX152" fmla="*/ 503295 w 4424105"/>
                <a:gd name="connsiteY152" fmla="*/ 0 h 368543"/>
                <a:gd name="connsiteX153" fmla="*/ 603954 w 4424105"/>
                <a:gd name="connsiteY153" fmla="*/ 92731 h 368543"/>
                <a:gd name="connsiteX154" fmla="*/ 504587 w 4424105"/>
                <a:gd name="connsiteY154" fmla="*/ 184272 h 368543"/>
                <a:gd name="connsiteX155" fmla="*/ 603954 w 4424105"/>
                <a:gd name="connsiteY155" fmla="*/ 275812 h 368543"/>
                <a:gd name="connsiteX156" fmla="*/ 503295 w 4424105"/>
                <a:gd name="connsiteY156" fmla="*/ 368543 h 368543"/>
                <a:gd name="connsiteX157" fmla="*/ 402636 w 4424105"/>
                <a:gd name="connsiteY157" fmla="*/ 275812 h 368543"/>
                <a:gd name="connsiteX158" fmla="*/ 502003 w 4424105"/>
                <a:gd name="connsiteY158" fmla="*/ 184272 h 368543"/>
                <a:gd name="connsiteX159" fmla="*/ 402636 w 4424105"/>
                <a:gd name="connsiteY159" fmla="*/ 92731 h 368543"/>
                <a:gd name="connsiteX160" fmla="*/ 301977 w 4424105"/>
                <a:gd name="connsiteY160" fmla="*/ 0 h 368543"/>
                <a:gd name="connsiteX161" fmla="*/ 402636 w 4424105"/>
                <a:gd name="connsiteY161" fmla="*/ 92731 h 368543"/>
                <a:gd name="connsiteX162" fmla="*/ 303269 w 4424105"/>
                <a:gd name="connsiteY162" fmla="*/ 184272 h 368543"/>
                <a:gd name="connsiteX163" fmla="*/ 402636 w 4424105"/>
                <a:gd name="connsiteY163" fmla="*/ 275812 h 368543"/>
                <a:gd name="connsiteX164" fmla="*/ 301977 w 4424105"/>
                <a:gd name="connsiteY164" fmla="*/ 368543 h 368543"/>
                <a:gd name="connsiteX165" fmla="*/ 201318 w 4424105"/>
                <a:gd name="connsiteY165" fmla="*/ 275812 h 368543"/>
                <a:gd name="connsiteX166" fmla="*/ 300685 w 4424105"/>
                <a:gd name="connsiteY166" fmla="*/ 184272 h 368543"/>
                <a:gd name="connsiteX167" fmla="*/ 201318 w 4424105"/>
                <a:gd name="connsiteY167" fmla="*/ 92731 h 368543"/>
                <a:gd name="connsiteX168" fmla="*/ 100659 w 4424105"/>
                <a:gd name="connsiteY168" fmla="*/ 0 h 368543"/>
                <a:gd name="connsiteX169" fmla="*/ 201318 w 4424105"/>
                <a:gd name="connsiteY169" fmla="*/ 92731 h 368543"/>
                <a:gd name="connsiteX170" fmla="*/ 101951 w 4424105"/>
                <a:gd name="connsiteY170" fmla="*/ 184272 h 368543"/>
                <a:gd name="connsiteX171" fmla="*/ 201318 w 4424105"/>
                <a:gd name="connsiteY171" fmla="*/ 275812 h 368543"/>
                <a:gd name="connsiteX172" fmla="*/ 100659 w 4424105"/>
                <a:gd name="connsiteY172" fmla="*/ 368543 h 368543"/>
                <a:gd name="connsiteX173" fmla="*/ 0 w 4424105"/>
                <a:gd name="connsiteY173" fmla="*/ 275812 h 368543"/>
                <a:gd name="connsiteX174" fmla="*/ 99367 w 4424105"/>
                <a:gd name="connsiteY174" fmla="*/ 184272 h 368543"/>
                <a:gd name="connsiteX175" fmla="*/ 0 w 4424105"/>
                <a:gd name="connsiteY175" fmla="*/ 92731 h 36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424105" h="368543">
                  <a:moveTo>
                    <a:pt x="2212052" y="94983"/>
                  </a:moveTo>
                  <a:lnTo>
                    <a:pt x="2115130" y="184272"/>
                  </a:lnTo>
                  <a:lnTo>
                    <a:pt x="2212052" y="273560"/>
                  </a:lnTo>
                  <a:lnTo>
                    <a:pt x="2308974" y="184272"/>
                  </a:lnTo>
                  <a:close/>
                  <a:moveTo>
                    <a:pt x="3820151" y="92731"/>
                  </a:moveTo>
                  <a:lnTo>
                    <a:pt x="3720785" y="184272"/>
                  </a:lnTo>
                  <a:lnTo>
                    <a:pt x="3820151" y="275812"/>
                  </a:lnTo>
                  <a:lnTo>
                    <a:pt x="3919517" y="184272"/>
                  </a:lnTo>
                  <a:close/>
                  <a:moveTo>
                    <a:pt x="3216197" y="92731"/>
                  </a:moveTo>
                  <a:lnTo>
                    <a:pt x="3116831" y="184272"/>
                  </a:lnTo>
                  <a:lnTo>
                    <a:pt x="3216197" y="275812"/>
                  </a:lnTo>
                  <a:lnTo>
                    <a:pt x="3315563" y="184272"/>
                  </a:lnTo>
                  <a:close/>
                  <a:moveTo>
                    <a:pt x="1610543" y="92731"/>
                  </a:moveTo>
                  <a:lnTo>
                    <a:pt x="1511177" y="184272"/>
                  </a:lnTo>
                  <a:lnTo>
                    <a:pt x="1610543" y="275812"/>
                  </a:lnTo>
                  <a:lnTo>
                    <a:pt x="1709910" y="184272"/>
                  </a:lnTo>
                  <a:close/>
                  <a:moveTo>
                    <a:pt x="1006589" y="92731"/>
                  </a:moveTo>
                  <a:lnTo>
                    <a:pt x="907223" y="184272"/>
                  </a:lnTo>
                  <a:lnTo>
                    <a:pt x="1006589" y="275812"/>
                  </a:lnTo>
                  <a:lnTo>
                    <a:pt x="1105956" y="184272"/>
                  </a:lnTo>
                  <a:close/>
                  <a:moveTo>
                    <a:pt x="4323446" y="0"/>
                  </a:moveTo>
                  <a:lnTo>
                    <a:pt x="4424105" y="92731"/>
                  </a:lnTo>
                  <a:lnTo>
                    <a:pt x="4324739" y="184272"/>
                  </a:lnTo>
                  <a:lnTo>
                    <a:pt x="4424105" y="275812"/>
                  </a:lnTo>
                  <a:lnTo>
                    <a:pt x="4323446" y="368543"/>
                  </a:lnTo>
                  <a:lnTo>
                    <a:pt x="4222787" y="275812"/>
                  </a:lnTo>
                  <a:lnTo>
                    <a:pt x="4322154" y="184272"/>
                  </a:lnTo>
                  <a:lnTo>
                    <a:pt x="4222787" y="92731"/>
                  </a:lnTo>
                  <a:close/>
                  <a:moveTo>
                    <a:pt x="4122128" y="0"/>
                  </a:moveTo>
                  <a:lnTo>
                    <a:pt x="4222787" y="92731"/>
                  </a:lnTo>
                  <a:lnTo>
                    <a:pt x="4123420" y="184272"/>
                  </a:lnTo>
                  <a:lnTo>
                    <a:pt x="4222787" y="275812"/>
                  </a:lnTo>
                  <a:lnTo>
                    <a:pt x="4122128" y="368543"/>
                  </a:lnTo>
                  <a:lnTo>
                    <a:pt x="4021469" y="275812"/>
                  </a:lnTo>
                  <a:lnTo>
                    <a:pt x="4120835" y="184272"/>
                  </a:lnTo>
                  <a:lnTo>
                    <a:pt x="4021469" y="92731"/>
                  </a:lnTo>
                  <a:close/>
                  <a:moveTo>
                    <a:pt x="3719493" y="0"/>
                  </a:moveTo>
                  <a:lnTo>
                    <a:pt x="3820151" y="92730"/>
                  </a:lnTo>
                  <a:lnTo>
                    <a:pt x="3920810" y="0"/>
                  </a:lnTo>
                  <a:lnTo>
                    <a:pt x="4021469" y="92731"/>
                  </a:lnTo>
                  <a:lnTo>
                    <a:pt x="3922102" y="184272"/>
                  </a:lnTo>
                  <a:lnTo>
                    <a:pt x="4021469" y="275812"/>
                  </a:lnTo>
                  <a:lnTo>
                    <a:pt x="3920810" y="368543"/>
                  </a:lnTo>
                  <a:lnTo>
                    <a:pt x="3820151" y="275813"/>
                  </a:lnTo>
                  <a:lnTo>
                    <a:pt x="3719493" y="368543"/>
                  </a:lnTo>
                  <a:lnTo>
                    <a:pt x="3618834" y="275812"/>
                  </a:lnTo>
                  <a:lnTo>
                    <a:pt x="3718200" y="184272"/>
                  </a:lnTo>
                  <a:lnTo>
                    <a:pt x="3618834" y="92731"/>
                  </a:lnTo>
                  <a:close/>
                  <a:moveTo>
                    <a:pt x="3518175" y="0"/>
                  </a:moveTo>
                  <a:lnTo>
                    <a:pt x="3618834" y="92731"/>
                  </a:lnTo>
                  <a:lnTo>
                    <a:pt x="3519467" y="184272"/>
                  </a:lnTo>
                  <a:lnTo>
                    <a:pt x="3618834" y="275812"/>
                  </a:lnTo>
                  <a:lnTo>
                    <a:pt x="3518175" y="368543"/>
                  </a:lnTo>
                  <a:lnTo>
                    <a:pt x="3417516" y="275812"/>
                  </a:lnTo>
                  <a:lnTo>
                    <a:pt x="3516882" y="184272"/>
                  </a:lnTo>
                  <a:lnTo>
                    <a:pt x="3417516" y="92731"/>
                  </a:lnTo>
                  <a:close/>
                  <a:moveTo>
                    <a:pt x="3115539" y="0"/>
                  </a:moveTo>
                  <a:lnTo>
                    <a:pt x="3216197" y="92730"/>
                  </a:lnTo>
                  <a:lnTo>
                    <a:pt x="3316856" y="0"/>
                  </a:lnTo>
                  <a:lnTo>
                    <a:pt x="3417515" y="92731"/>
                  </a:lnTo>
                  <a:lnTo>
                    <a:pt x="3318148" y="184272"/>
                  </a:lnTo>
                  <a:lnTo>
                    <a:pt x="3417515" y="275812"/>
                  </a:lnTo>
                  <a:lnTo>
                    <a:pt x="3316856" y="368543"/>
                  </a:lnTo>
                  <a:lnTo>
                    <a:pt x="3216197" y="275813"/>
                  </a:lnTo>
                  <a:lnTo>
                    <a:pt x="3115539" y="368543"/>
                  </a:lnTo>
                  <a:lnTo>
                    <a:pt x="3014880" y="275812"/>
                  </a:lnTo>
                  <a:lnTo>
                    <a:pt x="3114246" y="184272"/>
                  </a:lnTo>
                  <a:lnTo>
                    <a:pt x="3014880" y="92731"/>
                  </a:lnTo>
                  <a:close/>
                  <a:moveTo>
                    <a:pt x="2914221" y="0"/>
                  </a:moveTo>
                  <a:lnTo>
                    <a:pt x="3014880" y="92731"/>
                  </a:lnTo>
                  <a:lnTo>
                    <a:pt x="2915513" y="184272"/>
                  </a:lnTo>
                  <a:lnTo>
                    <a:pt x="3014880" y="275812"/>
                  </a:lnTo>
                  <a:lnTo>
                    <a:pt x="2914221" y="368543"/>
                  </a:lnTo>
                  <a:lnTo>
                    <a:pt x="2813562" y="275812"/>
                  </a:lnTo>
                  <a:lnTo>
                    <a:pt x="2912928" y="184272"/>
                  </a:lnTo>
                  <a:lnTo>
                    <a:pt x="2813562" y="92731"/>
                  </a:lnTo>
                  <a:close/>
                  <a:moveTo>
                    <a:pt x="2712903" y="0"/>
                  </a:moveTo>
                  <a:lnTo>
                    <a:pt x="2813562" y="92731"/>
                  </a:lnTo>
                  <a:lnTo>
                    <a:pt x="2714195" y="184272"/>
                  </a:lnTo>
                  <a:lnTo>
                    <a:pt x="2813562" y="275812"/>
                  </a:lnTo>
                  <a:lnTo>
                    <a:pt x="2712903" y="368543"/>
                  </a:lnTo>
                  <a:lnTo>
                    <a:pt x="2612244" y="275812"/>
                  </a:lnTo>
                  <a:lnTo>
                    <a:pt x="2711610" y="184272"/>
                  </a:lnTo>
                  <a:lnTo>
                    <a:pt x="2612244" y="92731"/>
                  </a:lnTo>
                  <a:close/>
                  <a:moveTo>
                    <a:pt x="2511585" y="0"/>
                  </a:moveTo>
                  <a:lnTo>
                    <a:pt x="2612244" y="92731"/>
                  </a:lnTo>
                  <a:lnTo>
                    <a:pt x="2512877" y="184272"/>
                  </a:lnTo>
                  <a:lnTo>
                    <a:pt x="2612244" y="275812"/>
                  </a:lnTo>
                  <a:lnTo>
                    <a:pt x="2511585" y="368543"/>
                  </a:lnTo>
                  <a:lnTo>
                    <a:pt x="2410926" y="275812"/>
                  </a:lnTo>
                  <a:lnTo>
                    <a:pt x="2510292" y="184272"/>
                  </a:lnTo>
                  <a:lnTo>
                    <a:pt x="2410926" y="92731"/>
                  </a:lnTo>
                  <a:close/>
                  <a:moveTo>
                    <a:pt x="2113838" y="0"/>
                  </a:moveTo>
                  <a:lnTo>
                    <a:pt x="2212052" y="90479"/>
                  </a:lnTo>
                  <a:lnTo>
                    <a:pt x="2310267" y="0"/>
                  </a:lnTo>
                  <a:lnTo>
                    <a:pt x="2410926" y="92731"/>
                  </a:lnTo>
                  <a:lnTo>
                    <a:pt x="2311559" y="184272"/>
                  </a:lnTo>
                  <a:lnTo>
                    <a:pt x="2410926" y="275812"/>
                  </a:lnTo>
                  <a:lnTo>
                    <a:pt x="2310267" y="368543"/>
                  </a:lnTo>
                  <a:lnTo>
                    <a:pt x="2212052" y="278064"/>
                  </a:lnTo>
                  <a:lnTo>
                    <a:pt x="2113838" y="368543"/>
                  </a:lnTo>
                  <a:lnTo>
                    <a:pt x="2013179" y="275812"/>
                  </a:lnTo>
                  <a:lnTo>
                    <a:pt x="2112546" y="184272"/>
                  </a:lnTo>
                  <a:lnTo>
                    <a:pt x="2013179" y="92731"/>
                  </a:lnTo>
                  <a:close/>
                  <a:moveTo>
                    <a:pt x="1912520" y="0"/>
                  </a:moveTo>
                  <a:lnTo>
                    <a:pt x="2013179" y="92731"/>
                  </a:lnTo>
                  <a:lnTo>
                    <a:pt x="1913812" y="184272"/>
                  </a:lnTo>
                  <a:lnTo>
                    <a:pt x="2013179" y="275812"/>
                  </a:lnTo>
                  <a:lnTo>
                    <a:pt x="1912520" y="368543"/>
                  </a:lnTo>
                  <a:lnTo>
                    <a:pt x="1811861" y="275812"/>
                  </a:lnTo>
                  <a:lnTo>
                    <a:pt x="1911228" y="184272"/>
                  </a:lnTo>
                  <a:lnTo>
                    <a:pt x="1811861" y="92731"/>
                  </a:lnTo>
                  <a:close/>
                  <a:moveTo>
                    <a:pt x="1509885" y="0"/>
                  </a:moveTo>
                  <a:lnTo>
                    <a:pt x="1610543" y="92730"/>
                  </a:lnTo>
                  <a:lnTo>
                    <a:pt x="1711202" y="0"/>
                  </a:lnTo>
                  <a:lnTo>
                    <a:pt x="1811861" y="92731"/>
                  </a:lnTo>
                  <a:lnTo>
                    <a:pt x="1712494" y="184272"/>
                  </a:lnTo>
                  <a:lnTo>
                    <a:pt x="1811861" y="275812"/>
                  </a:lnTo>
                  <a:lnTo>
                    <a:pt x="1711202" y="368543"/>
                  </a:lnTo>
                  <a:lnTo>
                    <a:pt x="1610543" y="275813"/>
                  </a:lnTo>
                  <a:lnTo>
                    <a:pt x="1509885" y="368543"/>
                  </a:lnTo>
                  <a:lnTo>
                    <a:pt x="1409226" y="275812"/>
                  </a:lnTo>
                  <a:lnTo>
                    <a:pt x="1508593" y="184272"/>
                  </a:lnTo>
                  <a:lnTo>
                    <a:pt x="1409226" y="92731"/>
                  </a:lnTo>
                  <a:close/>
                  <a:moveTo>
                    <a:pt x="1308567" y="0"/>
                  </a:moveTo>
                  <a:lnTo>
                    <a:pt x="1409226" y="92731"/>
                  </a:lnTo>
                  <a:lnTo>
                    <a:pt x="1309859" y="184272"/>
                  </a:lnTo>
                  <a:lnTo>
                    <a:pt x="1409226" y="275812"/>
                  </a:lnTo>
                  <a:lnTo>
                    <a:pt x="1308567" y="368543"/>
                  </a:lnTo>
                  <a:lnTo>
                    <a:pt x="1207908" y="275812"/>
                  </a:lnTo>
                  <a:lnTo>
                    <a:pt x="1307275" y="184272"/>
                  </a:lnTo>
                  <a:lnTo>
                    <a:pt x="1207908" y="92731"/>
                  </a:lnTo>
                  <a:close/>
                  <a:moveTo>
                    <a:pt x="905931" y="0"/>
                  </a:moveTo>
                  <a:lnTo>
                    <a:pt x="1006589" y="92730"/>
                  </a:lnTo>
                  <a:lnTo>
                    <a:pt x="1107248" y="0"/>
                  </a:lnTo>
                  <a:lnTo>
                    <a:pt x="1207907" y="92731"/>
                  </a:lnTo>
                  <a:lnTo>
                    <a:pt x="1108540" y="184272"/>
                  </a:lnTo>
                  <a:lnTo>
                    <a:pt x="1207907" y="275812"/>
                  </a:lnTo>
                  <a:lnTo>
                    <a:pt x="1107248" y="368543"/>
                  </a:lnTo>
                  <a:lnTo>
                    <a:pt x="1006589" y="275813"/>
                  </a:lnTo>
                  <a:lnTo>
                    <a:pt x="905931" y="368543"/>
                  </a:lnTo>
                  <a:lnTo>
                    <a:pt x="805272" y="275812"/>
                  </a:lnTo>
                  <a:lnTo>
                    <a:pt x="904639" y="184272"/>
                  </a:lnTo>
                  <a:lnTo>
                    <a:pt x="805272" y="92731"/>
                  </a:lnTo>
                  <a:close/>
                  <a:moveTo>
                    <a:pt x="704613" y="0"/>
                  </a:moveTo>
                  <a:lnTo>
                    <a:pt x="805272" y="92731"/>
                  </a:lnTo>
                  <a:lnTo>
                    <a:pt x="705905" y="184272"/>
                  </a:lnTo>
                  <a:lnTo>
                    <a:pt x="805272" y="275812"/>
                  </a:lnTo>
                  <a:lnTo>
                    <a:pt x="704613" y="368543"/>
                  </a:lnTo>
                  <a:lnTo>
                    <a:pt x="603954" y="275812"/>
                  </a:lnTo>
                  <a:lnTo>
                    <a:pt x="703321" y="184272"/>
                  </a:lnTo>
                  <a:lnTo>
                    <a:pt x="603954" y="92731"/>
                  </a:lnTo>
                  <a:close/>
                  <a:moveTo>
                    <a:pt x="503295" y="0"/>
                  </a:moveTo>
                  <a:lnTo>
                    <a:pt x="603954" y="92731"/>
                  </a:lnTo>
                  <a:lnTo>
                    <a:pt x="504587" y="184272"/>
                  </a:lnTo>
                  <a:lnTo>
                    <a:pt x="603954" y="275812"/>
                  </a:lnTo>
                  <a:lnTo>
                    <a:pt x="503295" y="368543"/>
                  </a:lnTo>
                  <a:lnTo>
                    <a:pt x="402636" y="275812"/>
                  </a:lnTo>
                  <a:lnTo>
                    <a:pt x="502003" y="184272"/>
                  </a:lnTo>
                  <a:lnTo>
                    <a:pt x="402636" y="92731"/>
                  </a:lnTo>
                  <a:close/>
                  <a:moveTo>
                    <a:pt x="301977" y="0"/>
                  </a:moveTo>
                  <a:lnTo>
                    <a:pt x="402636" y="92731"/>
                  </a:lnTo>
                  <a:lnTo>
                    <a:pt x="303269" y="184272"/>
                  </a:lnTo>
                  <a:lnTo>
                    <a:pt x="402636" y="275812"/>
                  </a:lnTo>
                  <a:lnTo>
                    <a:pt x="301977" y="368543"/>
                  </a:lnTo>
                  <a:lnTo>
                    <a:pt x="201318" y="275812"/>
                  </a:lnTo>
                  <a:lnTo>
                    <a:pt x="300685" y="184272"/>
                  </a:lnTo>
                  <a:lnTo>
                    <a:pt x="201318" y="92731"/>
                  </a:lnTo>
                  <a:close/>
                  <a:moveTo>
                    <a:pt x="100659" y="0"/>
                  </a:moveTo>
                  <a:lnTo>
                    <a:pt x="201318" y="92731"/>
                  </a:lnTo>
                  <a:lnTo>
                    <a:pt x="101951" y="184272"/>
                  </a:lnTo>
                  <a:lnTo>
                    <a:pt x="201318" y="275812"/>
                  </a:lnTo>
                  <a:lnTo>
                    <a:pt x="100659" y="368543"/>
                  </a:lnTo>
                  <a:lnTo>
                    <a:pt x="0" y="275812"/>
                  </a:lnTo>
                  <a:lnTo>
                    <a:pt x="99367" y="184272"/>
                  </a:lnTo>
                  <a:lnTo>
                    <a:pt x="0" y="9273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/>
            </a:p>
          </p:txBody>
        </p: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2A7DF77D-54CD-4452-B317-1FD48820103A}"/>
                </a:ext>
              </a:extLst>
            </p:cNvPr>
            <p:cNvSpPr txBox="1"/>
            <p:nvPr/>
          </p:nvSpPr>
          <p:spPr>
            <a:xfrm>
              <a:off x="1398347" y="4117582"/>
              <a:ext cx="4424106" cy="400110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JO" sz="20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خطأ 2</a:t>
              </a:r>
            </a:p>
          </p:txBody>
        </p:sp>
      </p:grpSp>
      <p:grpSp>
        <p:nvGrpSpPr>
          <p:cNvPr id="292" name="خطأ">
            <a:extLst>
              <a:ext uri="{FF2B5EF4-FFF2-40B4-BE49-F238E27FC236}">
                <a16:creationId xmlns:a16="http://schemas.microsoft.com/office/drawing/2014/main" id="{83D0B3C9-6723-45E0-96E2-771CD3257566}"/>
              </a:ext>
            </a:extLst>
          </p:cNvPr>
          <p:cNvGrpSpPr/>
          <p:nvPr/>
        </p:nvGrpSpPr>
        <p:grpSpPr>
          <a:xfrm>
            <a:off x="1334300" y="4874015"/>
            <a:ext cx="4590288" cy="533399"/>
            <a:chOff x="6264967" y="4745809"/>
            <a:chExt cx="4590288" cy="533399"/>
          </a:xfrm>
        </p:grpSpPr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F4B25B11-B5AA-4B71-8484-4292450EB729}"/>
                </a:ext>
              </a:extLst>
            </p:cNvPr>
            <p:cNvSpPr/>
            <p:nvPr/>
          </p:nvSpPr>
          <p:spPr>
            <a:xfrm>
              <a:off x="6264967" y="4745809"/>
              <a:ext cx="4590288" cy="533399"/>
            </a:xfrm>
            <a:custGeom>
              <a:avLst/>
              <a:gdLst>
                <a:gd name="connsiteX0" fmla="*/ 149864 w 4590288"/>
                <a:gd name="connsiteY0" fmla="*/ 0 h 533399"/>
                <a:gd name="connsiteX1" fmla="*/ 4440424 w 4590288"/>
                <a:gd name="connsiteY1" fmla="*/ 0 h 533399"/>
                <a:gd name="connsiteX2" fmla="*/ 4590288 w 4590288"/>
                <a:gd name="connsiteY2" fmla="*/ 149864 h 533399"/>
                <a:gd name="connsiteX3" fmla="*/ 4590288 w 4590288"/>
                <a:gd name="connsiteY3" fmla="*/ 383535 h 533399"/>
                <a:gd name="connsiteX4" fmla="*/ 4440424 w 4590288"/>
                <a:gd name="connsiteY4" fmla="*/ 533399 h 533399"/>
                <a:gd name="connsiteX5" fmla="*/ 149864 w 4590288"/>
                <a:gd name="connsiteY5" fmla="*/ 533399 h 533399"/>
                <a:gd name="connsiteX6" fmla="*/ 0 w 4590288"/>
                <a:gd name="connsiteY6" fmla="*/ 383535 h 533399"/>
                <a:gd name="connsiteX7" fmla="*/ 0 w 4590288"/>
                <a:gd name="connsiteY7" fmla="*/ 149864 h 533399"/>
                <a:gd name="connsiteX8" fmla="*/ 149864 w 4590288"/>
                <a:gd name="connsiteY8" fmla="*/ 0 h 533399"/>
                <a:gd name="connsiteX9" fmla="*/ 189720 w 4590288"/>
                <a:gd name="connsiteY9" fmla="*/ 70103 h 533399"/>
                <a:gd name="connsiteX10" fmla="*/ 79248 w 4590288"/>
                <a:gd name="connsiteY10" fmla="*/ 180575 h 533399"/>
                <a:gd name="connsiteX11" fmla="*/ 79248 w 4590288"/>
                <a:gd name="connsiteY11" fmla="*/ 352825 h 533399"/>
                <a:gd name="connsiteX12" fmla="*/ 189720 w 4590288"/>
                <a:gd name="connsiteY12" fmla="*/ 463297 h 533399"/>
                <a:gd name="connsiteX13" fmla="*/ 4400568 w 4590288"/>
                <a:gd name="connsiteY13" fmla="*/ 463297 h 533399"/>
                <a:gd name="connsiteX14" fmla="*/ 4511040 w 4590288"/>
                <a:gd name="connsiteY14" fmla="*/ 352825 h 533399"/>
                <a:gd name="connsiteX15" fmla="*/ 4511040 w 4590288"/>
                <a:gd name="connsiteY15" fmla="*/ 180575 h 533399"/>
                <a:gd name="connsiteX16" fmla="*/ 4400568 w 4590288"/>
                <a:gd name="connsiteY16" fmla="*/ 70103 h 533399"/>
                <a:gd name="connsiteX17" fmla="*/ 189720 w 4590288"/>
                <a:gd name="connsiteY17" fmla="*/ 70103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90288" h="533399">
                  <a:moveTo>
                    <a:pt x="149864" y="0"/>
                  </a:moveTo>
                  <a:lnTo>
                    <a:pt x="4440424" y="0"/>
                  </a:lnTo>
                  <a:cubicBezTo>
                    <a:pt x="4523192" y="0"/>
                    <a:pt x="4590288" y="67096"/>
                    <a:pt x="4590288" y="149864"/>
                  </a:cubicBezTo>
                  <a:lnTo>
                    <a:pt x="4590288" y="383535"/>
                  </a:lnTo>
                  <a:cubicBezTo>
                    <a:pt x="4590288" y="466303"/>
                    <a:pt x="4523192" y="533399"/>
                    <a:pt x="4440424" y="533399"/>
                  </a:cubicBezTo>
                  <a:lnTo>
                    <a:pt x="149864" y="533399"/>
                  </a:lnTo>
                  <a:cubicBezTo>
                    <a:pt x="67096" y="533399"/>
                    <a:pt x="0" y="466303"/>
                    <a:pt x="0" y="383535"/>
                  </a:cubicBezTo>
                  <a:lnTo>
                    <a:pt x="0" y="149864"/>
                  </a:lnTo>
                  <a:cubicBezTo>
                    <a:pt x="0" y="67096"/>
                    <a:pt x="67096" y="0"/>
                    <a:pt x="149864" y="0"/>
                  </a:cubicBezTo>
                  <a:close/>
                  <a:moveTo>
                    <a:pt x="189720" y="70103"/>
                  </a:moveTo>
                  <a:cubicBezTo>
                    <a:pt x="128708" y="70103"/>
                    <a:pt x="79248" y="119563"/>
                    <a:pt x="79248" y="180575"/>
                  </a:cubicBezTo>
                  <a:lnTo>
                    <a:pt x="79248" y="352825"/>
                  </a:lnTo>
                  <a:cubicBezTo>
                    <a:pt x="79248" y="413837"/>
                    <a:pt x="128708" y="463297"/>
                    <a:pt x="189720" y="463297"/>
                  </a:cubicBezTo>
                  <a:lnTo>
                    <a:pt x="4400568" y="463297"/>
                  </a:lnTo>
                  <a:cubicBezTo>
                    <a:pt x="4461580" y="463297"/>
                    <a:pt x="4511040" y="413837"/>
                    <a:pt x="4511040" y="352825"/>
                  </a:cubicBezTo>
                  <a:lnTo>
                    <a:pt x="4511040" y="180575"/>
                  </a:lnTo>
                  <a:cubicBezTo>
                    <a:pt x="4511040" y="119563"/>
                    <a:pt x="4461580" y="70103"/>
                    <a:pt x="4400568" y="70103"/>
                  </a:cubicBezTo>
                  <a:lnTo>
                    <a:pt x="189720" y="7010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E35FA5B3-4772-4843-A927-C439A725DEF5}"/>
                </a:ext>
              </a:extLst>
            </p:cNvPr>
            <p:cNvSpPr/>
            <p:nvPr/>
          </p:nvSpPr>
          <p:spPr>
            <a:xfrm>
              <a:off x="6345614" y="4834507"/>
              <a:ext cx="4424105" cy="368543"/>
            </a:xfrm>
            <a:custGeom>
              <a:avLst/>
              <a:gdLst>
                <a:gd name="connsiteX0" fmla="*/ 2212052 w 4424105"/>
                <a:gd name="connsiteY0" fmla="*/ 94983 h 368543"/>
                <a:gd name="connsiteX1" fmla="*/ 2115130 w 4424105"/>
                <a:gd name="connsiteY1" fmla="*/ 184272 h 368543"/>
                <a:gd name="connsiteX2" fmla="*/ 2212052 w 4424105"/>
                <a:gd name="connsiteY2" fmla="*/ 273560 h 368543"/>
                <a:gd name="connsiteX3" fmla="*/ 2308974 w 4424105"/>
                <a:gd name="connsiteY3" fmla="*/ 184272 h 368543"/>
                <a:gd name="connsiteX4" fmla="*/ 3820151 w 4424105"/>
                <a:gd name="connsiteY4" fmla="*/ 92731 h 368543"/>
                <a:gd name="connsiteX5" fmla="*/ 3720785 w 4424105"/>
                <a:gd name="connsiteY5" fmla="*/ 184272 h 368543"/>
                <a:gd name="connsiteX6" fmla="*/ 3820151 w 4424105"/>
                <a:gd name="connsiteY6" fmla="*/ 275812 h 368543"/>
                <a:gd name="connsiteX7" fmla="*/ 3919517 w 4424105"/>
                <a:gd name="connsiteY7" fmla="*/ 184272 h 368543"/>
                <a:gd name="connsiteX8" fmla="*/ 3216197 w 4424105"/>
                <a:gd name="connsiteY8" fmla="*/ 92731 h 368543"/>
                <a:gd name="connsiteX9" fmla="*/ 3116831 w 4424105"/>
                <a:gd name="connsiteY9" fmla="*/ 184272 h 368543"/>
                <a:gd name="connsiteX10" fmla="*/ 3216197 w 4424105"/>
                <a:gd name="connsiteY10" fmla="*/ 275812 h 368543"/>
                <a:gd name="connsiteX11" fmla="*/ 3315563 w 4424105"/>
                <a:gd name="connsiteY11" fmla="*/ 184272 h 368543"/>
                <a:gd name="connsiteX12" fmla="*/ 1610543 w 4424105"/>
                <a:gd name="connsiteY12" fmla="*/ 92731 h 368543"/>
                <a:gd name="connsiteX13" fmla="*/ 1511177 w 4424105"/>
                <a:gd name="connsiteY13" fmla="*/ 184272 h 368543"/>
                <a:gd name="connsiteX14" fmla="*/ 1610543 w 4424105"/>
                <a:gd name="connsiteY14" fmla="*/ 275812 h 368543"/>
                <a:gd name="connsiteX15" fmla="*/ 1709910 w 4424105"/>
                <a:gd name="connsiteY15" fmla="*/ 184272 h 368543"/>
                <a:gd name="connsiteX16" fmla="*/ 1006589 w 4424105"/>
                <a:gd name="connsiteY16" fmla="*/ 92731 h 368543"/>
                <a:gd name="connsiteX17" fmla="*/ 907223 w 4424105"/>
                <a:gd name="connsiteY17" fmla="*/ 184272 h 368543"/>
                <a:gd name="connsiteX18" fmla="*/ 1006589 w 4424105"/>
                <a:gd name="connsiteY18" fmla="*/ 275812 h 368543"/>
                <a:gd name="connsiteX19" fmla="*/ 1105956 w 4424105"/>
                <a:gd name="connsiteY19" fmla="*/ 184272 h 368543"/>
                <a:gd name="connsiteX20" fmla="*/ 4323446 w 4424105"/>
                <a:gd name="connsiteY20" fmla="*/ 0 h 368543"/>
                <a:gd name="connsiteX21" fmla="*/ 4424105 w 4424105"/>
                <a:gd name="connsiteY21" fmla="*/ 92731 h 368543"/>
                <a:gd name="connsiteX22" fmla="*/ 4324739 w 4424105"/>
                <a:gd name="connsiteY22" fmla="*/ 184272 h 368543"/>
                <a:gd name="connsiteX23" fmla="*/ 4424105 w 4424105"/>
                <a:gd name="connsiteY23" fmla="*/ 275812 h 368543"/>
                <a:gd name="connsiteX24" fmla="*/ 4323446 w 4424105"/>
                <a:gd name="connsiteY24" fmla="*/ 368543 h 368543"/>
                <a:gd name="connsiteX25" fmla="*/ 4222787 w 4424105"/>
                <a:gd name="connsiteY25" fmla="*/ 275812 h 368543"/>
                <a:gd name="connsiteX26" fmla="*/ 4322154 w 4424105"/>
                <a:gd name="connsiteY26" fmla="*/ 184272 h 368543"/>
                <a:gd name="connsiteX27" fmla="*/ 4222787 w 4424105"/>
                <a:gd name="connsiteY27" fmla="*/ 92731 h 368543"/>
                <a:gd name="connsiteX28" fmla="*/ 4122128 w 4424105"/>
                <a:gd name="connsiteY28" fmla="*/ 0 h 368543"/>
                <a:gd name="connsiteX29" fmla="*/ 4222787 w 4424105"/>
                <a:gd name="connsiteY29" fmla="*/ 92731 h 368543"/>
                <a:gd name="connsiteX30" fmla="*/ 4123420 w 4424105"/>
                <a:gd name="connsiteY30" fmla="*/ 184272 h 368543"/>
                <a:gd name="connsiteX31" fmla="*/ 4222787 w 4424105"/>
                <a:gd name="connsiteY31" fmla="*/ 275812 h 368543"/>
                <a:gd name="connsiteX32" fmla="*/ 4122128 w 4424105"/>
                <a:gd name="connsiteY32" fmla="*/ 368543 h 368543"/>
                <a:gd name="connsiteX33" fmla="*/ 4021469 w 4424105"/>
                <a:gd name="connsiteY33" fmla="*/ 275812 h 368543"/>
                <a:gd name="connsiteX34" fmla="*/ 4120835 w 4424105"/>
                <a:gd name="connsiteY34" fmla="*/ 184272 h 368543"/>
                <a:gd name="connsiteX35" fmla="*/ 4021469 w 4424105"/>
                <a:gd name="connsiteY35" fmla="*/ 92731 h 368543"/>
                <a:gd name="connsiteX36" fmla="*/ 3719493 w 4424105"/>
                <a:gd name="connsiteY36" fmla="*/ 0 h 368543"/>
                <a:gd name="connsiteX37" fmla="*/ 3820151 w 4424105"/>
                <a:gd name="connsiteY37" fmla="*/ 92730 h 368543"/>
                <a:gd name="connsiteX38" fmla="*/ 3920810 w 4424105"/>
                <a:gd name="connsiteY38" fmla="*/ 0 h 368543"/>
                <a:gd name="connsiteX39" fmla="*/ 4021469 w 4424105"/>
                <a:gd name="connsiteY39" fmla="*/ 92731 h 368543"/>
                <a:gd name="connsiteX40" fmla="*/ 3922102 w 4424105"/>
                <a:gd name="connsiteY40" fmla="*/ 184272 h 368543"/>
                <a:gd name="connsiteX41" fmla="*/ 4021469 w 4424105"/>
                <a:gd name="connsiteY41" fmla="*/ 275812 h 368543"/>
                <a:gd name="connsiteX42" fmla="*/ 3920810 w 4424105"/>
                <a:gd name="connsiteY42" fmla="*/ 368543 h 368543"/>
                <a:gd name="connsiteX43" fmla="*/ 3820151 w 4424105"/>
                <a:gd name="connsiteY43" fmla="*/ 275813 h 368543"/>
                <a:gd name="connsiteX44" fmla="*/ 3719493 w 4424105"/>
                <a:gd name="connsiteY44" fmla="*/ 368543 h 368543"/>
                <a:gd name="connsiteX45" fmla="*/ 3618834 w 4424105"/>
                <a:gd name="connsiteY45" fmla="*/ 275812 h 368543"/>
                <a:gd name="connsiteX46" fmla="*/ 3718200 w 4424105"/>
                <a:gd name="connsiteY46" fmla="*/ 184272 h 368543"/>
                <a:gd name="connsiteX47" fmla="*/ 3618834 w 4424105"/>
                <a:gd name="connsiteY47" fmla="*/ 92731 h 368543"/>
                <a:gd name="connsiteX48" fmla="*/ 3518175 w 4424105"/>
                <a:gd name="connsiteY48" fmla="*/ 0 h 368543"/>
                <a:gd name="connsiteX49" fmla="*/ 3618834 w 4424105"/>
                <a:gd name="connsiteY49" fmla="*/ 92731 h 368543"/>
                <a:gd name="connsiteX50" fmla="*/ 3519467 w 4424105"/>
                <a:gd name="connsiteY50" fmla="*/ 184272 h 368543"/>
                <a:gd name="connsiteX51" fmla="*/ 3618834 w 4424105"/>
                <a:gd name="connsiteY51" fmla="*/ 275812 h 368543"/>
                <a:gd name="connsiteX52" fmla="*/ 3518175 w 4424105"/>
                <a:gd name="connsiteY52" fmla="*/ 368543 h 368543"/>
                <a:gd name="connsiteX53" fmla="*/ 3417516 w 4424105"/>
                <a:gd name="connsiteY53" fmla="*/ 275812 h 368543"/>
                <a:gd name="connsiteX54" fmla="*/ 3516882 w 4424105"/>
                <a:gd name="connsiteY54" fmla="*/ 184272 h 368543"/>
                <a:gd name="connsiteX55" fmla="*/ 3417516 w 4424105"/>
                <a:gd name="connsiteY55" fmla="*/ 92731 h 368543"/>
                <a:gd name="connsiteX56" fmla="*/ 3115539 w 4424105"/>
                <a:gd name="connsiteY56" fmla="*/ 0 h 368543"/>
                <a:gd name="connsiteX57" fmla="*/ 3216197 w 4424105"/>
                <a:gd name="connsiteY57" fmla="*/ 92730 h 368543"/>
                <a:gd name="connsiteX58" fmla="*/ 3316856 w 4424105"/>
                <a:gd name="connsiteY58" fmla="*/ 0 h 368543"/>
                <a:gd name="connsiteX59" fmla="*/ 3417515 w 4424105"/>
                <a:gd name="connsiteY59" fmla="*/ 92731 h 368543"/>
                <a:gd name="connsiteX60" fmla="*/ 3318148 w 4424105"/>
                <a:gd name="connsiteY60" fmla="*/ 184272 h 368543"/>
                <a:gd name="connsiteX61" fmla="*/ 3417515 w 4424105"/>
                <a:gd name="connsiteY61" fmla="*/ 275812 h 368543"/>
                <a:gd name="connsiteX62" fmla="*/ 3316856 w 4424105"/>
                <a:gd name="connsiteY62" fmla="*/ 368543 h 368543"/>
                <a:gd name="connsiteX63" fmla="*/ 3216197 w 4424105"/>
                <a:gd name="connsiteY63" fmla="*/ 275813 h 368543"/>
                <a:gd name="connsiteX64" fmla="*/ 3115539 w 4424105"/>
                <a:gd name="connsiteY64" fmla="*/ 368543 h 368543"/>
                <a:gd name="connsiteX65" fmla="*/ 3014880 w 4424105"/>
                <a:gd name="connsiteY65" fmla="*/ 275812 h 368543"/>
                <a:gd name="connsiteX66" fmla="*/ 3114246 w 4424105"/>
                <a:gd name="connsiteY66" fmla="*/ 184272 h 368543"/>
                <a:gd name="connsiteX67" fmla="*/ 3014880 w 4424105"/>
                <a:gd name="connsiteY67" fmla="*/ 92731 h 368543"/>
                <a:gd name="connsiteX68" fmla="*/ 2914221 w 4424105"/>
                <a:gd name="connsiteY68" fmla="*/ 0 h 368543"/>
                <a:gd name="connsiteX69" fmla="*/ 3014880 w 4424105"/>
                <a:gd name="connsiteY69" fmla="*/ 92731 h 368543"/>
                <a:gd name="connsiteX70" fmla="*/ 2915513 w 4424105"/>
                <a:gd name="connsiteY70" fmla="*/ 184272 h 368543"/>
                <a:gd name="connsiteX71" fmla="*/ 3014880 w 4424105"/>
                <a:gd name="connsiteY71" fmla="*/ 275812 h 368543"/>
                <a:gd name="connsiteX72" fmla="*/ 2914221 w 4424105"/>
                <a:gd name="connsiteY72" fmla="*/ 368543 h 368543"/>
                <a:gd name="connsiteX73" fmla="*/ 2813562 w 4424105"/>
                <a:gd name="connsiteY73" fmla="*/ 275812 h 368543"/>
                <a:gd name="connsiteX74" fmla="*/ 2912928 w 4424105"/>
                <a:gd name="connsiteY74" fmla="*/ 184272 h 368543"/>
                <a:gd name="connsiteX75" fmla="*/ 2813562 w 4424105"/>
                <a:gd name="connsiteY75" fmla="*/ 92731 h 368543"/>
                <a:gd name="connsiteX76" fmla="*/ 2712903 w 4424105"/>
                <a:gd name="connsiteY76" fmla="*/ 0 h 368543"/>
                <a:gd name="connsiteX77" fmla="*/ 2813562 w 4424105"/>
                <a:gd name="connsiteY77" fmla="*/ 92731 h 368543"/>
                <a:gd name="connsiteX78" fmla="*/ 2714195 w 4424105"/>
                <a:gd name="connsiteY78" fmla="*/ 184272 h 368543"/>
                <a:gd name="connsiteX79" fmla="*/ 2813562 w 4424105"/>
                <a:gd name="connsiteY79" fmla="*/ 275812 h 368543"/>
                <a:gd name="connsiteX80" fmla="*/ 2712903 w 4424105"/>
                <a:gd name="connsiteY80" fmla="*/ 368543 h 368543"/>
                <a:gd name="connsiteX81" fmla="*/ 2612244 w 4424105"/>
                <a:gd name="connsiteY81" fmla="*/ 275812 h 368543"/>
                <a:gd name="connsiteX82" fmla="*/ 2711610 w 4424105"/>
                <a:gd name="connsiteY82" fmla="*/ 184272 h 368543"/>
                <a:gd name="connsiteX83" fmla="*/ 2612244 w 4424105"/>
                <a:gd name="connsiteY83" fmla="*/ 92731 h 368543"/>
                <a:gd name="connsiteX84" fmla="*/ 2511585 w 4424105"/>
                <a:gd name="connsiteY84" fmla="*/ 0 h 368543"/>
                <a:gd name="connsiteX85" fmla="*/ 2612244 w 4424105"/>
                <a:gd name="connsiteY85" fmla="*/ 92731 h 368543"/>
                <a:gd name="connsiteX86" fmla="*/ 2512877 w 4424105"/>
                <a:gd name="connsiteY86" fmla="*/ 184272 h 368543"/>
                <a:gd name="connsiteX87" fmla="*/ 2612244 w 4424105"/>
                <a:gd name="connsiteY87" fmla="*/ 275812 h 368543"/>
                <a:gd name="connsiteX88" fmla="*/ 2511585 w 4424105"/>
                <a:gd name="connsiteY88" fmla="*/ 368543 h 368543"/>
                <a:gd name="connsiteX89" fmla="*/ 2410926 w 4424105"/>
                <a:gd name="connsiteY89" fmla="*/ 275812 h 368543"/>
                <a:gd name="connsiteX90" fmla="*/ 2510292 w 4424105"/>
                <a:gd name="connsiteY90" fmla="*/ 184272 h 368543"/>
                <a:gd name="connsiteX91" fmla="*/ 2410926 w 4424105"/>
                <a:gd name="connsiteY91" fmla="*/ 92731 h 368543"/>
                <a:gd name="connsiteX92" fmla="*/ 2113838 w 4424105"/>
                <a:gd name="connsiteY92" fmla="*/ 0 h 368543"/>
                <a:gd name="connsiteX93" fmla="*/ 2212052 w 4424105"/>
                <a:gd name="connsiteY93" fmla="*/ 90479 h 368543"/>
                <a:gd name="connsiteX94" fmla="*/ 2310267 w 4424105"/>
                <a:gd name="connsiteY94" fmla="*/ 0 h 368543"/>
                <a:gd name="connsiteX95" fmla="*/ 2410926 w 4424105"/>
                <a:gd name="connsiteY95" fmla="*/ 92731 h 368543"/>
                <a:gd name="connsiteX96" fmla="*/ 2311559 w 4424105"/>
                <a:gd name="connsiteY96" fmla="*/ 184272 h 368543"/>
                <a:gd name="connsiteX97" fmla="*/ 2410926 w 4424105"/>
                <a:gd name="connsiteY97" fmla="*/ 275812 h 368543"/>
                <a:gd name="connsiteX98" fmla="*/ 2310267 w 4424105"/>
                <a:gd name="connsiteY98" fmla="*/ 368543 h 368543"/>
                <a:gd name="connsiteX99" fmla="*/ 2212052 w 4424105"/>
                <a:gd name="connsiteY99" fmla="*/ 278064 h 368543"/>
                <a:gd name="connsiteX100" fmla="*/ 2113838 w 4424105"/>
                <a:gd name="connsiteY100" fmla="*/ 368543 h 368543"/>
                <a:gd name="connsiteX101" fmla="*/ 2013179 w 4424105"/>
                <a:gd name="connsiteY101" fmla="*/ 275812 h 368543"/>
                <a:gd name="connsiteX102" fmla="*/ 2112546 w 4424105"/>
                <a:gd name="connsiteY102" fmla="*/ 184272 h 368543"/>
                <a:gd name="connsiteX103" fmla="*/ 2013179 w 4424105"/>
                <a:gd name="connsiteY103" fmla="*/ 92731 h 368543"/>
                <a:gd name="connsiteX104" fmla="*/ 1912520 w 4424105"/>
                <a:gd name="connsiteY104" fmla="*/ 0 h 368543"/>
                <a:gd name="connsiteX105" fmla="*/ 2013179 w 4424105"/>
                <a:gd name="connsiteY105" fmla="*/ 92731 h 368543"/>
                <a:gd name="connsiteX106" fmla="*/ 1913812 w 4424105"/>
                <a:gd name="connsiteY106" fmla="*/ 184272 h 368543"/>
                <a:gd name="connsiteX107" fmla="*/ 2013179 w 4424105"/>
                <a:gd name="connsiteY107" fmla="*/ 275812 h 368543"/>
                <a:gd name="connsiteX108" fmla="*/ 1912520 w 4424105"/>
                <a:gd name="connsiteY108" fmla="*/ 368543 h 368543"/>
                <a:gd name="connsiteX109" fmla="*/ 1811861 w 4424105"/>
                <a:gd name="connsiteY109" fmla="*/ 275812 h 368543"/>
                <a:gd name="connsiteX110" fmla="*/ 1911228 w 4424105"/>
                <a:gd name="connsiteY110" fmla="*/ 184272 h 368543"/>
                <a:gd name="connsiteX111" fmla="*/ 1811861 w 4424105"/>
                <a:gd name="connsiteY111" fmla="*/ 92731 h 368543"/>
                <a:gd name="connsiteX112" fmla="*/ 1509885 w 4424105"/>
                <a:gd name="connsiteY112" fmla="*/ 0 h 368543"/>
                <a:gd name="connsiteX113" fmla="*/ 1610543 w 4424105"/>
                <a:gd name="connsiteY113" fmla="*/ 92730 h 368543"/>
                <a:gd name="connsiteX114" fmla="*/ 1711202 w 4424105"/>
                <a:gd name="connsiteY114" fmla="*/ 0 h 368543"/>
                <a:gd name="connsiteX115" fmla="*/ 1811861 w 4424105"/>
                <a:gd name="connsiteY115" fmla="*/ 92731 h 368543"/>
                <a:gd name="connsiteX116" fmla="*/ 1712494 w 4424105"/>
                <a:gd name="connsiteY116" fmla="*/ 184272 h 368543"/>
                <a:gd name="connsiteX117" fmla="*/ 1811861 w 4424105"/>
                <a:gd name="connsiteY117" fmla="*/ 275812 h 368543"/>
                <a:gd name="connsiteX118" fmla="*/ 1711202 w 4424105"/>
                <a:gd name="connsiteY118" fmla="*/ 368543 h 368543"/>
                <a:gd name="connsiteX119" fmla="*/ 1610543 w 4424105"/>
                <a:gd name="connsiteY119" fmla="*/ 275813 h 368543"/>
                <a:gd name="connsiteX120" fmla="*/ 1509885 w 4424105"/>
                <a:gd name="connsiteY120" fmla="*/ 368543 h 368543"/>
                <a:gd name="connsiteX121" fmla="*/ 1409226 w 4424105"/>
                <a:gd name="connsiteY121" fmla="*/ 275812 h 368543"/>
                <a:gd name="connsiteX122" fmla="*/ 1508593 w 4424105"/>
                <a:gd name="connsiteY122" fmla="*/ 184272 h 368543"/>
                <a:gd name="connsiteX123" fmla="*/ 1409226 w 4424105"/>
                <a:gd name="connsiteY123" fmla="*/ 92731 h 368543"/>
                <a:gd name="connsiteX124" fmla="*/ 1308567 w 4424105"/>
                <a:gd name="connsiteY124" fmla="*/ 0 h 368543"/>
                <a:gd name="connsiteX125" fmla="*/ 1409226 w 4424105"/>
                <a:gd name="connsiteY125" fmla="*/ 92731 h 368543"/>
                <a:gd name="connsiteX126" fmla="*/ 1309859 w 4424105"/>
                <a:gd name="connsiteY126" fmla="*/ 184272 h 368543"/>
                <a:gd name="connsiteX127" fmla="*/ 1409226 w 4424105"/>
                <a:gd name="connsiteY127" fmla="*/ 275812 h 368543"/>
                <a:gd name="connsiteX128" fmla="*/ 1308567 w 4424105"/>
                <a:gd name="connsiteY128" fmla="*/ 368543 h 368543"/>
                <a:gd name="connsiteX129" fmla="*/ 1207908 w 4424105"/>
                <a:gd name="connsiteY129" fmla="*/ 275812 h 368543"/>
                <a:gd name="connsiteX130" fmla="*/ 1307275 w 4424105"/>
                <a:gd name="connsiteY130" fmla="*/ 184272 h 368543"/>
                <a:gd name="connsiteX131" fmla="*/ 1207908 w 4424105"/>
                <a:gd name="connsiteY131" fmla="*/ 92731 h 368543"/>
                <a:gd name="connsiteX132" fmla="*/ 905931 w 4424105"/>
                <a:gd name="connsiteY132" fmla="*/ 0 h 368543"/>
                <a:gd name="connsiteX133" fmla="*/ 1006589 w 4424105"/>
                <a:gd name="connsiteY133" fmla="*/ 92730 h 368543"/>
                <a:gd name="connsiteX134" fmla="*/ 1107248 w 4424105"/>
                <a:gd name="connsiteY134" fmla="*/ 0 h 368543"/>
                <a:gd name="connsiteX135" fmla="*/ 1207907 w 4424105"/>
                <a:gd name="connsiteY135" fmla="*/ 92731 h 368543"/>
                <a:gd name="connsiteX136" fmla="*/ 1108540 w 4424105"/>
                <a:gd name="connsiteY136" fmla="*/ 184272 h 368543"/>
                <a:gd name="connsiteX137" fmla="*/ 1207907 w 4424105"/>
                <a:gd name="connsiteY137" fmla="*/ 275812 h 368543"/>
                <a:gd name="connsiteX138" fmla="*/ 1107248 w 4424105"/>
                <a:gd name="connsiteY138" fmla="*/ 368543 h 368543"/>
                <a:gd name="connsiteX139" fmla="*/ 1006589 w 4424105"/>
                <a:gd name="connsiteY139" fmla="*/ 275813 h 368543"/>
                <a:gd name="connsiteX140" fmla="*/ 905931 w 4424105"/>
                <a:gd name="connsiteY140" fmla="*/ 368543 h 368543"/>
                <a:gd name="connsiteX141" fmla="*/ 805272 w 4424105"/>
                <a:gd name="connsiteY141" fmla="*/ 275812 h 368543"/>
                <a:gd name="connsiteX142" fmla="*/ 904639 w 4424105"/>
                <a:gd name="connsiteY142" fmla="*/ 184272 h 368543"/>
                <a:gd name="connsiteX143" fmla="*/ 805272 w 4424105"/>
                <a:gd name="connsiteY143" fmla="*/ 92731 h 368543"/>
                <a:gd name="connsiteX144" fmla="*/ 704613 w 4424105"/>
                <a:gd name="connsiteY144" fmla="*/ 0 h 368543"/>
                <a:gd name="connsiteX145" fmla="*/ 805272 w 4424105"/>
                <a:gd name="connsiteY145" fmla="*/ 92731 h 368543"/>
                <a:gd name="connsiteX146" fmla="*/ 705905 w 4424105"/>
                <a:gd name="connsiteY146" fmla="*/ 184272 h 368543"/>
                <a:gd name="connsiteX147" fmla="*/ 805272 w 4424105"/>
                <a:gd name="connsiteY147" fmla="*/ 275812 h 368543"/>
                <a:gd name="connsiteX148" fmla="*/ 704613 w 4424105"/>
                <a:gd name="connsiteY148" fmla="*/ 368543 h 368543"/>
                <a:gd name="connsiteX149" fmla="*/ 603954 w 4424105"/>
                <a:gd name="connsiteY149" fmla="*/ 275812 h 368543"/>
                <a:gd name="connsiteX150" fmla="*/ 703321 w 4424105"/>
                <a:gd name="connsiteY150" fmla="*/ 184272 h 368543"/>
                <a:gd name="connsiteX151" fmla="*/ 603954 w 4424105"/>
                <a:gd name="connsiteY151" fmla="*/ 92731 h 368543"/>
                <a:gd name="connsiteX152" fmla="*/ 503295 w 4424105"/>
                <a:gd name="connsiteY152" fmla="*/ 0 h 368543"/>
                <a:gd name="connsiteX153" fmla="*/ 603954 w 4424105"/>
                <a:gd name="connsiteY153" fmla="*/ 92731 h 368543"/>
                <a:gd name="connsiteX154" fmla="*/ 504587 w 4424105"/>
                <a:gd name="connsiteY154" fmla="*/ 184272 h 368543"/>
                <a:gd name="connsiteX155" fmla="*/ 603954 w 4424105"/>
                <a:gd name="connsiteY155" fmla="*/ 275812 h 368543"/>
                <a:gd name="connsiteX156" fmla="*/ 503295 w 4424105"/>
                <a:gd name="connsiteY156" fmla="*/ 368543 h 368543"/>
                <a:gd name="connsiteX157" fmla="*/ 402636 w 4424105"/>
                <a:gd name="connsiteY157" fmla="*/ 275812 h 368543"/>
                <a:gd name="connsiteX158" fmla="*/ 502003 w 4424105"/>
                <a:gd name="connsiteY158" fmla="*/ 184272 h 368543"/>
                <a:gd name="connsiteX159" fmla="*/ 402636 w 4424105"/>
                <a:gd name="connsiteY159" fmla="*/ 92731 h 368543"/>
                <a:gd name="connsiteX160" fmla="*/ 301977 w 4424105"/>
                <a:gd name="connsiteY160" fmla="*/ 0 h 368543"/>
                <a:gd name="connsiteX161" fmla="*/ 402636 w 4424105"/>
                <a:gd name="connsiteY161" fmla="*/ 92731 h 368543"/>
                <a:gd name="connsiteX162" fmla="*/ 303269 w 4424105"/>
                <a:gd name="connsiteY162" fmla="*/ 184272 h 368543"/>
                <a:gd name="connsiteX163" fmla="*/ 402636 w 4424105"/>
                <a:gd name="connsiteY163" fmla="*/ 275812 h 368543"/>
                <a:gd name="connsiteX164" fmla="*/ 301977 w 4424105"/>
                <a:gd name="connsiteY164" fmla="*/ 368543 h 368543"/>
                <a:gd name="connsiteX165" fmla="*/ 201318 w 4424105"/>
                <a:gd name="connsiteY165" fmla="*/ 275812 h 368543"/>
                <a:gd name="connsiteX166" fmla="*/ 300685 w 4424105"/>
                <a:gd name="connsiteY166" fmla="*/ 184272 h 368543"/>
                <a:gd name="connsiteX167" fmla="*/ 201318 w 4424105"/>
                <a:gd name="connsiteY167" fmla="*/ 92731 h 368543"/>
                <a:gd name="connsiteX168" fmla="*/ 100659 w 4424105"/>
                <a:gd name="connsiteY168" fmla="*/ 0 h 368543"/>
                <a:gd name="connsiteX169" fmla="*/ 201318 w 4424105"/>
                <a:gd name="connsiteY169" fmla="*/ 92731 h 368543"/>
                <a:gd name="connsiteX170" fmla="*/ 101951 w 4424105"/>
                <a:gd name="connsiteY170" fmla="*/ 184272 h 368543"/>
                <a:gd name="connsiteX171" fmla="*/ 201318 w 4424105"/>
                <a:gd name="connsiteY171" fmla="*/ 275812 h 368543"/>
                <a:gd name="connsiteX172" fmla="*/ 100659 w 4424105"/>
                <a:gd name="connsiteY172" fmla="*/ 368543 h 368543"/>
                <a:gd name="connsiteX173" fmla="*/ 0 w 4424105"/>
                <a:gd name="connsiteY173" fmla="*/ 275812 h 368543"/>
                <a:gd name="connsiteX174" fmla="*/ 99367 w 4424105"/>
                <a:gd name="connsiteY174" fmla="*/ 184272 h 368543"/>
                <a:gd name="connsiteX175" fmla="*/ 0 w 4424105"/>
                <a:gd name="connsiteY175" fmla="*/ 92731 h 36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424105" h="368543">
                  <a:moveTo>
                    <a:pt x="2212052" y="94983"/>
                  </a:moveTo>
                  <a:lnTo>
                    <a:pt x="2115130" y="184272"/>
                  </a:lnTo>
                  <a:lnTo>
                    <a:pt x="2212052" y="273560"/>
                  </a:lnTo>
                  <a:lnTo>
                    <a:pt x="2308974" y="184272"/>
                  </a:lnTo>
                  <a:close/>
                  <a:moveTo>
                    <a:pt x="3820151" y="92731"/>
                  </a:moveTo>
                  <a:lnTo>
                    <a:pt x="3720785" y="184272"/>
                  </a:lnTo>
                  <a:lnTo>
                    <a:pt x="3820151" y="275812"/>
                  </a:lnTo>
                  <a:lnTo>
                    <a:pt x="3919517" y="184272"/>
                  </a:lnTo>
                  <a:close/>
                  <a:moveTo>
                    <a:pt x="3216197" y="92731"/>
                  </a:moveTo>
                  <a:lnTo>
                    <a:pt x="3116831" y="184272"/>
                  </a:lnTo>
                  <a:lnTo>
                    <a:pt x="3216197" y="275812"/>
                  </a:lnTo>
                  <a:lnTo>
                    <a:pt x="3315563" y="184272"/>
                  </a:lnTo>
                  <a:close/>
                  <a:moveTo>
                    <a:pt x="1610543" y="92731"/>
                  </a:moveTo>
                  <a:lnTo>
                    <a:pt x="1511177" y="184272"/>
                  </a:lnTo>
                  <a:lnTo>
                    <a:pt x="1610543" y="275812"/>
                  </a:lnTo>
                  <a:lnTo>
                    <a:pt x="1709910" y="184272"/>
                  </a:lnTo>
                  <a:close/>
                  <a:moveTo>
                    <a:pt x="1006589" y="92731"/>
                  </a:moveTo>
                  <a:lnTo>
                    <a:pt x="907223" y="184272"/>
                  </a:lnTo>
                  <a:lnTo>
                    <a:pt x="1006589" y="275812"/>
                  </a:lnTo>
                  <a:lnTo>
                    <a:pt x="1105956" y="184272"/>
                  </a:lnTo>
                  <a:close/>
                  <a:moveTo>
                    <a:pt x="4323446" y="0"/>
                  </a:moveTo>
                  <a:lnTo>
                    <a:pt x="4424105" y="92731"/>
                  </a:lnTo>
                  <a:lnTo>
                    <a:pt x="4324739" y="184272"/>
                  </a:lnTo>
                  <a:lnTo>
                    <a:pt x="4424105" y="275812"/>
                  </a:lnTo>
                  <a:lnTo>
                    <a:pt x="4323446" y="368543"/>
                  </a:lnTo>
                  <a:lnTo>
                    <a:pt x="4222787" y="275812"/>
                  </a:lnTo>
                  <a:lnTo>
                    <a:pt x="4322154" y="184272"/>
                  </a:lnTo>
                  <a:lnTo>
                    <a:pt x="4222787" y="92731"/>
                  </a:lnTo>
                  <a:close/>
                  <a:moveTo>
                    <a:pt x="4122128" y="0"/>
                  </a:moveTo>
                  <a:lnTo>
                    <a:pt x="4222787" y="92731"/>
                  </a:lnTo>
                  <a:lnTo>
                    <a:pt x="4123420" y="184272"/>
                  </a:lnTo>
                  <a:lnTo>
                    <a:pt x="4222787" y="275812"/>
                  </a:lnTo>
                  <a:lnTo>
                    <a:pt x="4122128" y="368543"/>
                  </a:lnTo>
                  <a:lnTo>
                    <a:pt x="4021469" y="275812"/>
                  </a:lnTo>
                  <a:lnTo>
                    <a:pt x="4120835" y="184272"/>
                  </a:lnTo>
                  <a:lnTo>
                    <a:pt x="4021469" y="92731"/>
                  </a:lnTo>
                  <a:close/>
                  <a:moveTo>
                    <a:pt x="3719493" y="0"/>
                  </a:moveTo>
                  <a:lnTo>
                    <a:pt x="3820151" y="92730"/>
                  </a:lnTo>
                  <a:lnTo>
                    <a:pt x="3920810" y="0"/>
                  </a:lnTo>
                  <a:lnTo>
                    <a:pt x="4021469" y="92731"/>
                  </a:lnTo>
                  <a:lnTo>
                    <a:pt x="3922102" y="184272"/>
                  </a:lnTo>
                  <a:lnTo>
                    <a:pt x="4021469" y="275812"/>
                  </a:lnTo>
                  <a:lnTo>
                    <a:pt x="3920810" y="368543"/>
                  </a:lnTo>
                  <a:lnTo>
                    <a:pt x="3820151" y="275813"/>
                  </a:lnTo>
                  <a:lnTo>
                    <a:pt x="3719493" y="368543"/>
                  </a:lnTo>
                  <a:lnTo>
                    <a:pt x="3618834" y="275812"/>
                  </a:lnTo>
                  <a:lnTo>
                    <a:pt x="3718200" y="184272"/>
                  </a:lnTo>
                  <a:lnTo>
                    <a:pt x="3618834" y="92731"/>
                  </a:lnTo>
                  <a:close/>
                  <a:moveTo>
                    <a:pt x="3518175" y="0"/>
                  </a:moveTo>
                  <a:lnTo>
                    <a:pt x="3618834" y="92731"/>
                  </a:lnTo>
                  <a:lnTo>
                    <a:pt x="3519467" y="184272"/>
                  </a:lnTo>
                  <a:lnTo>
                    <a:pt x="3618834" y="275812"/>
                  </a:lnTo>
                  <a:lnTo>
                    <a:pt x="3518175" y="368543"/>
                  </a:lnTo>
                  <a:lnTo>
                    <a:pt x="3417516" y="275812"/>
                  </a:lnTo>
                  <a:lnTo>
                    <a:pt x="3516882" y="184272"/>
                  </a:lnTo>
                  <a:lnTo>
                    <a:pt x="3417516" y="92731"/>
                  </a:lnTo>
                  <a:close/>
                  <a:moveTo>
                    <a:pt x="3115539" y="0"/>
                  </a:moveTo>
                  <a:lnTo>
                    <a:pt x="3216197" y="92730"/>
                  </a:lnTo>
                  <a:lnTo>
                    <a:pt x="3316856" y="0"/>
                  </a:lnTo>
                  <a:lnTo>
                    <a:pt x="3417515" y="92731"/>
                  </a:lnTo>
                  <a:lnTo>
                    <a:pt x="3318148" y="184272"/>
                  </a:lnTo>
                  <a:lnTo>
                    <a:pt x="3417515" y="275812"/>
                  </a:lnTo>
                  <a:lnTo>
                    <a:pt x="3316856" y="368543"/>
                  </a:lnTo>
                  <a:lnTo>
                    <a:pt x="3216197" y="275813"/>
                  </a:lnTo>
                  <a:lnTo>
                    <a:pt x="3115539" y="368543"/>
                  </a:lnTo>
                  <a:lnTo>
                    <a:pt x="3014880" y="275812"/>
                  </a:lnTo>
                  <a:lnTo>
                    <a:pt x="3114246" y="184272"/>
                  </a:lnTo>
                  <a:lnTo>
                    <a:pt x="3014880" y="92731"/>
                  </a:lnTo>
                  <a:close/>
                  <a:moveTo>
                    <a:pt x="2914221" y="0"/>
                  </a:moveTo>
                  <a:lnTo>
                    <a:pt x="3014880" y="92731"/>
                  </a:lnTo>
                  <a:lnTo>
                    <a:pt x="2915513" y="184272"/>
                  </a:lnTo>
                  <a:lnTo>
                    <a:pt x="3014880" y="275812"/>
                  </a:lnTo>
                  <a:lnTo>
                    <a:pt x="2914221" y="368543"/>
                  </a:lnTo>
                  <a:lnTo>
                    <a:pt x="2813562" y="275812"/>
                  </a:lnTo>
                  <a:lnTo>
                    <a:pt x="2912928" y="184272"/>
                  </a:lnTo>
                  <a:lnTo>
                    <a:pt x="2813562" y="92731"/>
                  </a:lnTo>
                  <a:close/>
                  <a:moveTo>
                    <a:pt x="2712903" y="0"/>
                  </a:moveTo>
                  <a:lnTo>
                    <a:pt x="2813562" y="92731"/>
                  </a:lnTo>
                  <a:lnTo>
                    <a:pt x="2714195" y="184272"/>
                  </a:lnTo>
                  <a:lnTo>
                    <a:pt x="2813562" y="275812"/>
                  </a:lnTo>
                  <a:lnTo>
                    <a:pt x="2712903" y="368543"/>
                  </a:lnTo>
                  <a:lnTo>
                    <a:pt x="2612244" y="275812"/>
                  </a:lnTo>
                  <a:lnTo>
                    <a:pt x="2711610" y="184272"/>
                  </a:lnTo>
                  <a:lnTo>
                    <a:pt x="2612244" y="92731"/>
                  </a:lnTo>
                  <a:close/>
                  <a:moveTo>
                    <a:pt x="2511585" y="0"/>
                  </a:moveTo>
                  <a:lnTo>
                    <a:pt x="2612244" y="92731"/>
                  </a:lnTo>
                  <a:lnTo>
                    <a:pt x="2512877" y="184272"/>
                  </a:lnTo>
                  <a:lnTo>
                    <a:pt x="2612244" y="275812"/>
                  </a:lnTo>
                  <a:lnTo>
                    <a:pt x="2511585" y="368543"/>
                  </a:lnTo>
                  <a:lnTo>
                    <a:pt x="2410926" y="275812"/>
                  </a:lnTo>
                  <a:lnTo>
                    <a:pt x="2510292" y="184272"/>
                  </a:lnTo>
                  <a:lnTo>
                    <a:pt x="2410926" y="92731"/>
                  </a:lnTo>
                  <a:close/>
                  <a:moveTo>
                    <a:pt x="2113838" y="0"/>
                  </a:moveTo>
                  <a:lnTo>
                    <a:pt x="2212052" y="90479"/>
                  </a:lnTo>
                  <a:lnTo>
                    <a:pt x="2310267" y="0"/>
                  </a:lnTo>
                  <a:lnTo>
                    <a:pt x="2410926" y="92731"/>
                  </a:lnTo>
                  <a:lnTo>
                    <a:pt x="2311559" y="184272"/>
                  </a:lnTo>
                  <a:lnTo>
                    <a:pt x="2410926" y="275812"/>
                  </a:lnTo>
                  <a:lnTo>
                    <a:pt x="2310267" y="368543"/>
                  </a:lnTo>
                  <a:lnTo>
                    <a:pt x="2212052" y="278064"/>
                  </a:lnTo>
                  <a:lnTo>
                    <a:pt x="2113838" y="368543"/>
                  </a:lnTo>
                  <a:lnTo>
                    <a:pt x="2013179" y="275812"/>
                  </a:lnTo>
                  <a:lnTo>
                    <a:pt x="2112546" y="184272"/>
                  </a:lnTo>
                  <a:lnTo>
                    <a:pt x="2013179" y="92731"/>
                  </a:lnTo>
                  <a:close/>
                  <a:moveTo>
                    <a:pt x="1912520" y="0"/>
                  </a:moveTo>
                  <a:lnTo>
                    <a:pt x="2013179" y="92731"/>
                  </a:lnTo>
                  <a:lnTo>
                    <a:pt x="1913812" y="184272"/>
                  </a:lnTo>
                  <a:lnTo>
                    <a:pt x="2013179" y="275812"/>
                  </a:lnTo>
                  <a:lnTo>
                    <a:pt x="1912520" y="368543"/>
                  </a:lnTo>
                  <a:lnTo>
                    <a:pt x="1811861" y="275812"/>
                  </a:lnTo>
                  <a:lnTo>
                    <a:pt x="1911228" y="184272"/>
                  </a:lnTo>
                  <a:lnTo>
                    <a:pt x="1811861" y="92731"/>
                  </a:lnTo>
                  <a:close/>
                  <a:moveTo>
                    <a:pt x="1509885" y="0"/>
                  </a:moveTo>
                  <a:lnTo>
                    <a:pt x="1610543" y="92730"/>
                  </a:lnTo>
                  <a:lnTo>
                    <a:pt x="1711202" y="0"/>
                  </a:lnTo>
                  <a:lnTo>
                    <a:pt x="1811861" y="92731"/>
                  </a:lnTo>
                  <a:lnTo>
                    <a:pt x="1712494" y="184272"/>
                  </a:lnTo>
                  <a:lnTo>
                    <a:pt x="1811861" y="275812"/>
                  </a:lnTo>
                  <a:lnTo>
                    <a:pt x="1711202" y="368543"/>
                  </a:lnTo>
                  <a:lnTo>
                    <a:pt x="1610543" y="275813"/>
                  </a:lnTo>
                  <a:lnTo>
                    <a:pt x="1509885" y="368543"/>
                  </a:lnTo>
                  <a:lnTo>
                    <a:pt x="1409226" y="275812"/>
                  </a:lnTo>
                  <a:lnTo>
                    <a:pt x="1508593" y="184272"/>
                  </a:lnTo>
                  <a:lnTo>
                    <a:pt x="1409226" y="92731"/>
                  </a:lnTo>
                  <a:close/>
                  <a:moveTo>
                    <a:pt x="1308567" y="0"/>
                  </a:moveTo>
                  <a:lnTo>
                    <a:pt x="1409226" y="92731"/>
                  </a:lnTo>
                  <a:lnTo>
                    <a:pt x="1309859" y="184272"/>
                  </a:lnTo>
                  <a:lnTo>
                    <a:pt x="1409226" y="275812"/>
                  </a:lnTo>
                  <a:lnTo>
                    <a:pt x="1308567" y="368543"/>
                  </a:lnTo>
                  <a:lnTo>
                    <a:pt x="1207908" y="275812"/>
                  </a:lnTo>
                  <a:lnTo>
                    <a:pt x="1307275" y="184272"/>
                  </a:lnTo>
                  <a:lnTo>
                    <a:pt x="1207908" y="92731"/>
                  </a:lnTo>
                  <a:close/>
                  <a:moveTo>
                    <a:pt x="905931" y="0"/>
                  </a:moveTo>
                  <a:lnTo>
                    <a:pt x="1006589" y="92730"/>
                  </a:lnTo>
                  <a:lnTo>
                    <a:pt x="1107248" y="0"/>
                  </a:lnTo>
                  <a:lnTo>
                    <a:pt x="1207907" y="92731"/>
                  </a:lnTo>
                  <a:lnTo>
                    <a:pt x="1108540" y="184272"/>
                  </a:lnTo>
                  <a:lnTo>
                    <a:pt x="1207907" y="275812"/>
                  </a:lnTo>
                  <a:lnTo>
                    <a:pt x="1107248" y="368543"/>
                  </a:lnTo>
                  <a:lnTo>
                    <a:pt x="1006589" y="275813"/>
                  </a:lnTo>
                  <a:lnTo>
                    <a:pt x="905931" y="368543"/>
                  </a:lnTo>
                  <a:lnTo>
                    <a:pt x="805272" y="275812"/>
                  </a:lnTo>
                  <a:lnTo>
                    <a:pt x="904639" y="184272"/>
                  </a:lnTo>
                  <a:lnTo>
                    <a:pt x="805272" y="92731"/>
                  </a:lnTo>
                  <a:close/>
                  <a:moveTo>
                    <a:pt x="704613" y="0"/>
                  </a:moveTo>
                  <a:lnTo>
                    <a:pt x="805272" y="92731"/>
                  </a:lnTo>
                  <a:lnTo>
                    <a:pt x="705905" y="184272"/>
                  </a:lnTo>
                  <a:lnTo>
                    <a:pt x="805272" y="275812"/>
                  </a:lnTo>
                  <a:lnTo>
                    <a:pt x="704613" y="368543"/>
                  </a:lnTo>
                  <a:lnTo>
                    <a:pt x="603954" y="275812"/>
                  </a:lnTo>
                  <a:lnTo>
                    <a:pt x="703321" y="184272"/>
                  </a:lnTo>
                  <a:lnTo>
                    <a:pt x="603954" y="92731"/>
                  </a:lnTo>
                  <a:close/>
                  <a:moveTo>
                    <a:pt x="503295" y="0"/>
                  </a:moveTo>
                  <a:lnTo>
                    <a:pt x="603954" y="92731"/>
                  </a:lnTo>
                  <a:lnTo>
                    <a:pt x="504587" y="184272"/>
                  </a:lnTo>
                  <a:lnTo>
                    <a:pt x="603954" y="275812"/>
                  </a:lnTo>
                  <a:lnTo>
                    <a:pt x="503295" y="368543"/>
                  </a:lnTo>
                  <a:lnTo>
                    <a:pt x="402636" y="275812"/>
                  </a:lnTo>
                  <a:lnTo>
                    <a:pt x="502003" y="184272"/>
                  </a:lnTo>
                  <a:lnTo>
                    <a:pt x="402636" y="92731"/>
                  </a:lnTo>
                  <a:close/>
                  <a:moveTo>
                    <a:pt x="301977" y="0"/>
                  </a:moveTo>
                  <a:lnTo>
                    <a:pt x="402636" y="92731"/>
                  </a:lnTo>
                  <a:lnTo>
                    <a:pt x="303269" y="184272"/>
                  </a:lnTo>
                  <a:lnTo>
                    <a:pt x="402636" y="275812"/>
                  </a:lnTo>
                  <a:lnTo>
                    <a:pt x="301977" y="368543"/>
                  </a:lnTo>
                  <a:lnTo>
                    <a:pt x="201318" y="275812"/>
                  </a:lnTo>
                  <a:lnTo>
                    <a:pt x="300685" y="184272"/>
                  </a:lnTo>
                  <a:lnTo>
                    <a:pt x="201318" y="92731"/>
                  </a:lnTo>
                  <a:close/>
                  <a:moveTo>
                    <a:pt x="100659" y="0"/>
                  </a:moveTo>
                  <a:lnTo>
                    <a:pt x="201318" y="92731"/>
                  </a:lnTo>
                  <a:lnTo>
                    <a:pt x="101951" y="184272"/>
                  </a:lnTo>
                  <a:lnTo>
                    <a:pt x="201318" y="275812"/>
                  </a:lnTo>
                  <a:lnTo>
                    <a:pt x="100659" y="368543"/>
                  </a:lnTo>
                  <a:lnTo>
                    <a:pt x="0" y="275812"/>
                  </a:lnTo>
                  <a:lnTo>
                    <a:pt x="99367" y="184272"/>
                  </a:lnTo>
                  <a:lnTo>
                    <a:pt x="0" y="9273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2E379BB8-BC5A-497D-B257-2B73F5036DDC}"/>
                </a:ext>
              </a:extLst>
            </p:cNvPr>
            <p:cNvSpPr txBox="1"/>
            <p:nvPr/>
          </p:nvSpPr>
          <p:spPr>
            <a:xfrm>
              <a:off x="6345613" y="4826839"/>
              <a:ext cx="4424106" cy="400110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JO" sz="20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خطأ 3</a:t>
              </a:r>
            </a:p>
          </p:txBody>
        </p:sp>
      </p:grpSp>
      <p:grpSp>
        <p:nvGrpSpPr>
          <p:cNvPr id="293" name="صحيح">
            <a:extLst>
              <a:ext uri="{FF2B5EF4-FFF2-40B4-BE49-F238E27FC236}">
                <a16:creationId xmlns:a16="http://schemas.microsoft.com/office/drawing/2014/main" id="{C9B0CFA7-C4FA-4B6B-89DE-98DC9792E848}"/>
              </a:ext>
            </a:extLst>
          </p:cNvPr>
          <p:cNvGrpSpPr/>
          <p:nvPr/>
        </p:nvGrpSpPr>
        <p:grpSpPr>
          <a:xfrm>
            <a:off x="6263357" y="4874015"/>
            <a:ext cx="4590288" cy="533399"/>
            <a:chOff x="1336745" y="4745809"/>
            <a:chExt cx="4590288" cy="533399"/>
          </a:xfrm>
        </p:grpSpPr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898091AB-C98B-42A7-B8D3-20D9BC55560B}"/>
                </a:ext>
              </a:extLst>
            </p:cNvPr>
            <p:cNvSpPr/>
            <p:nvPr/>
          </p:nvSpPr>
          <p:spPr>
            <a:xfrm>
              <a:off x="1336745" y="4745809"/>
              <a:ext cx="4590288" cy="533399"/>
            </a:xfrm>
            <a:custGeom>
              <a:avLst/>
              <a:gdLst>
                <a:gd name="connsiteX0" fmla="*/ 149864 w 4590288"/>
                <a:gd name="connsiteY0" fmla="*/ 0 h 533399"/>
                <a:gd name="connsiteX1" fmla="*/ 4440424 w 4590288"/>
                <a:gd name="connsiteY1" fmla="*/ 0 h 533399"/>
                <a:gd name="connsiteX2" fmla="*/ 4590288 w 4590288"/>
                <a:gd name="connsiteY2" fmla="*/ 149864 h 533399"/>
                <a:gd name="connsiteX3" fmla="*/ 4590288 w 4590288"/>
                <a:gd name="connsiteY3" fmla="*/ 383535 h 533399"/>
                <a:gd name="connsiteX4" fmla="*/ 4440424 w 4590288"/>
                <a:gd name="connsiteY4" fmla="*/ 533399 h 533399"/>
                <a:gd name="connsiteX5" fmla="*/ 149864 w 4590288"/>
                <a:gd name="connsiteY5" fmla="*/ 533399 h 533399"/>
                <a:gd name="connsiteX6" fmla="*/ 0 w 4590288"/>
                <a:gd name="connsiteY6" fmla="*/ 383535 h 533399"/>
                <a:gd name="connsiteX7" fmla="*/ 0 w 4590288"/>
                <a:gd name="connsiteY7" fmla="*/ 149864 h 533399"/>
                <a:gd name="connsiteX8" fmla="*/ 149864 w 4590288"/>
                <a:gd name="connsiteY8" fmla="*/ 0 h 533399"/>
                <a:gd name="connsiteX9" fmla="*/ 189720 w 4590288"/>
                <a:gd name="connsiteY9" fmla="*/ 70103 h 533399"/>
                <a:gd name="connsiteX10" fmla="*/ 79248 w 4590288"/>
                <a:gd name="connsiteY10" fmla="*/ 180575 h 533399"/>
                <a:gd name="connsiteX11" fmla="*/ 79248 w 4590288"/>
                <a:gd name="connsiteY11" fmla="*/ 352825 h 533399"/>
                <a:gd name="connsiteX12" fmla="*/ 189720 w 4590288"/>
                <a:gd name="connsiteY12" fmla="*/ 463297 h 533399"/>
                <a:gd name="connsiteX13" fmla="*/ 4400568 w 4590288"/>
                <a:gd name="connsiteY13" fmla="*/ 463297 h 533399"/>
                <a:gd name="connsiteX14" fmla="*/ 4511040 w 4590288"/>
                <a:gd name="connsiteY14" fmla="*/ 352825 h 533399"/>
                <a:gd name="connsiteX15" fmla="*/ 4511040 w 4590288"/>
                <a:gd name="connsiteY15" fmla="*/ 180575 h 533399"/>
                <a:gd name="connsiteX16" fmla="*/ 4400568 w 4590288"/>
                <a:gd name="connsiteY16" fmla="*/ 70103 h 533399"/>
                <a:gd name="connsiteX17" fmla="*/ 189720 w 4590288"/>
                <a:gd name="connsiteY17" fmla="*/ 70103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90288" h="533399">
                  <a:moveTo>
                    <a:pt x="149864" y="0"/>
                  </a:moveTo>
                  <a:lnTo>
                    <a:pt x="4440424" y="0"/>
                  </a:lnTo>
                  <a:cubicBezTo>
                    <a:pt x="4523192" y="0"/>
                    <a:pt x="4590288" y="67096"/>
                    <a:pt x="4590288" y="149864"/>
                  </a:cubicBezTo>
                  <a:lnTo>
                    <a:pt x="4590288" y="383535"/>
                  </a:lnTo>
                  <a:cubicBezTo>
                    <a:pt x="4590288" y="466303"/>
                    <a:pt x="4523192" y="533399"/>
                    <a:pt x="4440424" y="533399"/>
                  </a:cubicBezTo>
                  <a:lnTo>
                    <a:pt x="149864" y="533399"/>
                  </a:lnTo>
                  <a:cubicBezTo>
                    <a:pt x="67096" y="533399"/>
                    <a:pt x="0" y="466303"/>
                    <a:pt x="0" y="383535"/>
                  </a:cubicBezTo>
                  <a:lnTo>
                    <a:pt x="0" y="149864"/>
                  </a:lnTo>
                  <a:cubicBezTo>
                    <a:pt x="0" y="67096"/>
                    <a:pt x="67096" y="0"/>
                    <a:pt x="149864" y="0"/>
                  </a:cubicBezTo>
                  <a:close/>
                  <a:moveTo>
                    <a:pt x="189720" y="70103"/>
                  </a:moveTo>
                  <a:cubicBezTo>
                    <a:pt x="128708" y="70103"/>
                    <a:pt x="79248" y="119563"/>
                    <a:pt x="79248" y="180575"/>
                  </a:cubicBezTo>
                  <a:lnTo>
                    <a:pt x="79248" y="352825"/>
                  </a:lnTo>
                  <a:cubicBezTo>
                    <a:pt x="79248" y="413837"/>
                    <a:pt x="128708" y="463297"/>
                    <a:pt x="189720" y="463297"/>
                  </a:cubicBezTo>
                  <a:lnTo>
                    <a:pt x="4400568" y="463297"/>
                  </a:lnTo>
                  <a:cubicBezTo>
                    <a:pt x="4461580" y="463297"/>
                    <a:pt x="4511040" y="413837"/>
                    <a:pt x="4511040" y="352825"/>
                  </a:cubicBezTo>
                  <a:lnTo>
                    <a:pt x="4511040" y="180575"/>
                  </a:lnTo>
                  <a:cubicBezTo>
                    <a:pt x="4511040" y="119563"/>
                    <a:pt x="4461580" y="70103"/>
                    <a:pt x="4400568" y="70103"/>
                  </a:cubicBezTo>
                  <a:lnTo>
                    <a:pt x="189720" y="7010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6652EAB4-32E6-4916-B1BB-1DBD904ECB0A}"/>
                </a:ext>
              </a:extLst>
            </p:cNvPr>
            <p:cNvSpPr/>
            <p:nvPr/>
          </p:nvSpPr>
          <p:spPr>
            <a:xfrm>
              <a:off x="1417392" y="4834507"/>
              <a:ext cx="4424105" cy="368543"/>
            </a:xfrm>
            <a:custGeom>
              <a:avLst/>
              <a:gdLst>
                <a:gd name="connsiteX0" fmla="*/ 2212052 w 4424105"/>
                <a:gd name="connsiteY0" fmla="*/ 94983 h 368543"/>
                <a:gd name="connsiteX1" fmla="*/ 2115130 w 4424105"/>
                <a:gd name="connsiteY1" fmla="*/ 184272 h 368543"/>
                <a:gd name="connsiteX2" fmla="*/ 2212052 w 4424105"/>
                <a:gd name="connsiteY2" fmla="*/ 273560 h 368543"/>
                <a:gd name="connsiteX3" fmla="*/ 2308974 w 4424105"/>
                <a:gd name="connsiteY3" fmla="*/ 184272 h 368543"/>
                <a:gd name="connsiteX4" fmla="*/ 3820151 w 4424105"/>
                <a:gd name="connsiteY4" fmla="*/ 92731 h 368543"/>
                <a:gd name="connsiteX5" fmla="*/ 3720785 w 4424105"/>
                <a:gd name="connsiteY5" fmla="*/ 184272 h 368543"/>
                <a:gd name="connsiteX6" fmla="*/ 3820151 w 4424105"/>
                <a:gd name="connsiteY6" fmla="*/ 275812 h 368543"/>
                <a:gd name="connsiteX7" fmla="*/ 3919517 w 4424105"/>
                <a:gd name="connsiteY7" fmla="*/ 184272 h 368543"/>
                <a:gd name="connsiteX8" fmla="*/ 3216197 w 4424105"/>
                <a:gd name="connsiteY8" fmla="*/ 92731 h 368543"/>
                <a:gd name="connsiteX9" fmla="*/ 3116831 w 4424105"/>
                <a:gd name="connsiteY9" fmla="*/ 184272 h 368543"/>
                <a:gd name="connsiteX10" fmla="*/ 3216197 w 4424105"/>
                <a:gd name="connsiteY10" fmla="*/ 275812 h 368543"/>
                <a:gd name="connsiteX11" fmla="*/ 3315563 w 4424105"/>
                <a:gd name="connsiteY11" fmla="*/ 184272 h 368543"/>
                <a:gd name="connsiteX12" fmla="*/ 1610543 w 4424105"/>
                <a:gd name="connsiteY12" fmla="*/ 92731 h 368543"/>
                <a:gd name="connsiteX13" fmla="*/ 1511177 w 4424105"/>
                <a:gd name="connsiteY13" fmla="*/ 184272 h 368543"/>
                <a:gd name="connsiteX14" fmla="*/ 1610543 w 4424105"/>
                <a:gd name="connsiteY14" fmla="*/ 275812 h 368543"/>
                <a:gd name="connsiteX15" fmla="*/ 1709910 w 4424105"/>
                <a:gd name="connsiteY15" fmla="*/ 184272 h 368543"/>
                <a:gd name="connsiteX16" fmla="*/ 1006589 w 4424105"/>
                <a:gd name="connsiteY16" fmla="*/ 92731 h 368543"/>
                <a:gd name="connsiteX17" fmla="*/ 907223 w 4424105"/>
                <a:gd name="connsiteY17" fmla="*/ 184272 h 368543"/>
                <a:gd name="connsiteX18" fmla="*/ 1006589 w 4424105"/>
                <a:gd name="connsiteY18" fmla="*/ 275812 h 368543"/>
                <a:gd name="connsiteX19" fmla="*/ 1105956 w 4424105"/>
                <a:gd name="connsiteY19" fmla="*/ 184272 h 368543"/>
                <a:gd name="connsiteX20" fmla="*/ 4323446 w 4424105"/>
                <a:gd name="connsiteY20" fmla="*/ 0 h 368543"/>
                <a:gd name="connsiteX21" fmla="*/ 4424105 w 4424105"/>
                <a:gd name="connsiteY21" fmla="*/ 92731 h 368543"/>
                <a:gd name="connsiteX22" fmla="*/ 4324739 w 4424105"/>
                <a:gd name="connsiteY22" fmla="*/ 184272 h 368543"/>
                <a:gd name="connsiteX23" fmla="*/ 4424105 w 4424105"/>
                <a:gd name="connsiteY23" fmla="*/ 275812 h 368543"/>
                <a:gd name="connsiteX24" fmla="*/ 4323446 w 4424105"/>
                <a:gd name="connsiteY24" fmla="*/ 368543 h 368543"/>
                <a:gd name="connsiteX25" fmla="*/ 4222787 w 4424105"/>
                <a:gd name="connsiteY25" fmla="*/ 275812 h 368543"/>
                <a:gd name="connsiteX26" fmla="*/ 4322154 w 4424105"/>
                <a:gd name="connsiteY26" fmla="*/ 184272 h 368543"/>
                <a:gd name="connsiteX27" fmla="*/ 4222787 w 4424105"/>
                <a:gd name="connsiteY27" fmla="*/ 92731 h 368543"/>
                <a:gd name="connsiteX28" fmla="*/ 4122128 w 4424105"/>
                <a:gd name="connsiteY28" fmla="*/ 0 h 368543"/>
                <a:gd name="connsiteX29" fmla="*/ 4222787 w 4424105"/>
                <a:gd name="connsiteY29" fmla="*/ 92731 h 368543"/>
                <a:gd name="connsiteX30" fmla="*/ 4123420 w 4424105"/>
                <a:gd name="connsiteY30" fmla="*/ 184272 h 368543"/>
                <a:gd name="connsiteX31" fmla="*/ 4222787 w 4424105"/>
                <a:gd name="connsiteY31" fmla="*/ 275812 h 368543"/>
                <a:gd name="connsiteX32" fmla="*/ 4122128 w 4424105"/>
                <a:gd name="connsiteY32" fmla="*/ 368543 h 368543"/>
                <a:gd name="connsiteX33" fmla="*/ 4021469 w 4424105"/>
                <a:gd name="connsiteY33" fmla="*/ 275812 h 368543"/>
                <a:gd name="connsiteX34" fmla="*/ 4120835 w 4424105"/>
                <a:gd name="connsiteY34" fmla="*/ 184272 h 368543"/>
                <a:gd name="connsiteX35" fmla="*/ 4021469 w 4424105"/>
                <a:gd name="connsiteY35" fmla="*/ 92731 h 368543"/>
                <a:gd name="connsiteX36" fmla="*/ 3719493 w 4424105"/>
                <a:gd name="connsiteY36" fmla="*/ 0 h 368543"/>
                <a:gd name="connsiteX37" fmla="*/ 3820151 w 4424105"/>
                <a:gd name="connsiteY37" fmla="*/ 92730 h 368543"/>
                <a:gd name="connsiteX38" fmla="*/ 3920810 w 4424105"/>
                <a:gd name="connsiteY38" fmla="*/ 0 h 368543"/>
                <a:gd name="connsiteX39" fmla="*/ 4021469 w 4424105"/>
                <a:gd name="connsiteY39" fmla="*/ 92731 h 368543"/>
                <a:gd name="connsiteX40" fmla="*/ 3922102 w 4424105"/>
                <a:gd name="connsiteY40" fmla="*/ 184272 h 368543"/>
                <a:gd name="connsiteX41" fmla="*/ 4021469 w 4424105"/>
                <a:gd name="connsiteY41" fmla="*/ 275812 h 368543"/>
                <a:gd name="connsiteX42" fmla="*/ 3920810 w 4424105"/>
                <a:gd name="connsiteY42" fmla="*/ 368543 h 368543"/>
                <a:gd name="connsiteX43" fmla="*/ 3820151 w 4424105"/>
                <a:gd name="connsiteY43" fmla="*/ 275813 h 368543"/>
                <a:gd name="connsiteX44" fmla="*/ 3719493 w 4424105"/>
                <a:gd name="connsiteY44" fmla="*/ 368543 h 368543"/>
                <a:gd name="connsiteX45" fmla="*/ 3618834 w 4424105"/>
                <a:gd name="connsiteY45" fmla="*/ 275812 h 368543"/>
                <a:gd name="connsiteX46" fmla="*/ 3718200 w 4424105"/>
                <a:gd name="connsiteY46" fmla="*/ 184272 h 368543"/>
                <a:gd name="connsiteX47" fmla="*/ 3618834 w 4424105"/>
                <a:gd name="connsiteY47" fmla="*/ 92731 h 368543"/>
                <a:gd name="connsiteX48" fmla="*/ 3518175 w 4424105"/>
                <a:gd name="connsiteY48" fmla="*/ 0 h 368543"/>
                <a:gd name="connsiteX49" fmla="*/ 3618834 w 4424105"/>
                <a:gd name="connsiteY49" fmla="*/ 92731 h 368543"/>
                <a:gd name="connsiteX50" fmla="*/ 3519467 w 4424105"/>
                <a:gd name="connsiteY50" fmla="*/ 184272 h 368543"/>
                <a:gd name="connsiteX51" fmla="*/ 3618834 w 4424105"/>
                <a:gd name="connsiteY51" fmla="*/ 275812 h 368543"/>
                <a:gd name="connsiteX52" fmla="*/ 3518175 w 4424105"/>
                <a:gd name="connsiteY52" fmla="*/ 368543 h 368543"/>
                <a:gd name="connsiteX53" fmla="*/ 3417516 w 4424105"/>
                <a:gd name="connsiteY53" fmla="*/ 275812 h 368543"/>
                <a:gd name="connsiteX54" fmla="*/ 3516882 w 4424105"/>
                <a:gd name="connsiteY54" fmla="*/ 184272 h 368543"/>
                <a:gd name="connsiteX55" fmla="*/ 3417516 w 4424105"/>
                <a:gd name="connsiteY55" fmla="*/ 92731 h 368543"/>
                <a:gd name="connsiteX56" fmla="*/ 3115539 w 4424105"/>
                <a:gd name="connsiteY56" fmla="*/ 0 h 368543"/>
                <a:gd name="connsiteX57" fmla="*/ 3216197 w 4424105"/>
                <a:gd name="connsiteY57" fmla="*/ 92730 h 368543"/>
                <a:gd name="connsiteX58" fmla="*/ 3316856 w 4424105"/>
                <a:gd name="connsiteY58" fmla="*/ 0 h 368543"/>
                <a:gd name="connsiteX59" fmla="*/ 3417515 w 4424105"/>
                <a:gd name="connsiteY59" fmla="*/ 92731 h 368543"/>
                <a:gd name="connsiteX60" fmla="*/ 3318148 w 4424105"/>
                <a:gd name="connsiteY60" fmla="*/ 184272 h 368543"/>
                <a:gd name="connsiteX61" fmla="*/ 3417515 w 4424105"/>
                <a:gd name="connsiteY61" fmla="*/ 275812 h 368543"/>
                <a:gd name="connsiteX62" fmla="*/ 3316856 w 4424105"/>
                <a:gd name="connsiteY62" fmla="*/ 368543 h 368543"/>
                <a:gd name="connsiteX63" fmla="*/ 3216197 w 4424105"/>
                <a:gd name="connsiteY63" fmla="*/ 275813 h 368543"/>
                <a:gd name="connsiteX64" fmla="*/ 3115539 w 4424105"/>
                <a:gd name="connsiteY64" fmla="*/ 368543 h 368543"/>
                <a:gd name="connsiteX65" fmla="*/ 3014880 w 4424105"/>
                <a:gd name="connsiteY65" fmla="*/ 275812 h 368543"/>
                <a:gd name="connsiteX66" fmla="*/ 3114246 w 4424105"/>
                <a:gd name="connsiteY66" fmla="*/ 184272 h 368543"/>
                <a:gd name="connsiteX67" fmla="*/ 3014880 w 4424105"/>
                <a:gd name="connsiteY67" fmla="*/ 92731 h 368543"/>
                <a:gd name="connsiteX68" fmla="*/ 2914221 w 4424105"/>
                <a:gd name="connsiteY68" fmla="*/ 0 h 368543"/>
                <a:gd name="connsiteX69" fmla="*/ 3014880 w 4424105"/>
                <a:gd name="connsiteY69" fmla="*/ 92731 h 368543"/>
                <a:gd name="connsiteX70" fmla="*/ 2915513 w 4424105"/>
                <a:gd name="connsiteY70" fmla="*/ 184272 h 368543"/>
                <a:gd name="connsiteX71" fmla="*/ 3014880 w 4424105"/>
                <a:gd name="connsiteY71" fmla="*/ 275812 h 368543"/>
                <a:gd name="connsiteX72" fmla="*/ 2914221 w 4424105"/>
                <a:gd name="connsiteY72" fmla="*/ 368543 h 368543"/>
                <a:gd name="connsiteX73" fmla="*/ 2813562 w 4424105"/>
                <a:gd name="connsiteY73" fmla="*/ 275812 h 368543"/>
                <a:gd name="connsiteX74" fmla="*/ 2912928 w 4424105"/>
                <a:gd name="connsiteY74" fmla="*/ 184272 h 368543"/>
                <a:gd name="connsiteX75" fmla="*/ 2813562 w 4424105"/>
                <a:gd name="connsiteY75" fmla="*/ 92731 h 368543"/>
                <a:gd name="connsiteX76" fmla="*/ 2712903 w 4424105"/>
                <a:gd name="connsiteY76" fmla="*/ 0 h 368543"/>
                <a:gd name="connsiteX77" fmla="*/ 2813562 w 4424105"/>
                <a:gd name="connsiteY77" fmla="*/ 92731 h 368543"/>
                <a:gd name="connsiteX78" fmla="*/ 2714195 w 4424105"/>
                <a:gd name="connsiteY78" fmla="*/ 184272 h 368543"/>
                <a:gd name="connsiteX79" fmla="*/ 2813562 w 4424105"/>
                <a:gd name="connsiteY79" fmla="*/ 275812 h 368543"/>
                <a:gd name="connsiteX80" fmla="*/ 2712903 w 4424105"/>
                <a:gd name="connsiteY80" fmla="*/ 368543 h 368543"/>
                <a:gd name="connsiteX81" fmla="*/ 2612244 w 4424105"/>
                <a:gd name="connsiteY81" fmla="*/ 275812 h 368543"/>
                <a:gd name="connsiteX82" fmla="*/ 2711610 w 4424105"/>
                <a:gd name="connsiteY82" fmla="*/ 184272 h 368543"/>
                <a:gd name="connsiteX83" fmla="*/ 2612244 w 4424105"/>
                <a:gd name="connsiteY83" fmla="*/ 92731 h 368543"/>
                <a:gd name="connsiteX84" fmla="*/ 2511585 w 4424105"/>
                <a:gd name="connsiteY84" fmla="*/ 0 h 368543"/>
                <a:gd name="connsiteX85" fmla="*/ 2612244 w 4424105"/>
                <a:gd name="connsiteY85" fmla="*/ 92731 h 368543"/>
                <a:gd name="connsiteX86" fmla="*/ 2512877 w 4424105"/>
                <a:gd name="connsiteY86" fmla="*/ 184272 h 368543"/>
                <a:gd name="connsiteX87" fmla="*/ 2612244 w 4424105"/>
                <a:gd name="connsiteY87" fmla="*/ 275812 h 368543"/>
                <a:gd name="connsiteX88" fmla="*/ 2511585 w 4424105"/>
                <a:gd name="connsiteY88" fmla="*/ 368543 h 368543"/>
                <a:gd name="connsiteX89" fmla="*/ 2410926 w 4424105"/>
                <a:gd name="connsiteY89" fmla="*/ 275812 h 368543"/>
                <a:gd name="connsiteX90" fmla="*/ 2510292 w 4424105"/>
                <a:gd name="connsiteY90" fmla="*/ 184272 h 368543"/>
                <a:gd name="connsiteX91" fmla="*/ 2410926 w 4424105"/>
                <a:gd name="connsiteY91" fmla="*/ 92731 h 368543"/>
                <a:gd name="connsiteX92" fmla="*/ 2113838 w 4424105"/>
                <a:gd name="connsiteY92" fmla="*/ 0 h 368543"/>
                <a:gd name="connsiteX93" fmla="*/ 2212052 w 4424105"/>
                <a:gd name="connsiteY93" fmla="*/ 90479 h 368543"/>
                <a:gd name="connsiteX94" fmla="*/ 2310267 w 4424105"/>
                <a:gd name="connsiteY94" fmla="*/ 0 h 368543"/>
                <a:gd name="connsiteX95" fmla="*/ 2410926 w 4424105"/>
                <a:gd name="connsiteY95" fmla="*/ 92731 h 368543"/>
                <a:gd name="connsiteX96" fmla="*/ 2311559 w 4424105"/>
                <a:gd name="connsiteY96" fmla="*/ 184272 h 368543"/>
                <a:gd name="connsiteX97" fmla="*/ 2410926 w 4424105"/>
                <a:gd name="connsiteY97" fmla="*/ 275812 h 368543"/>
                <a:gd name="connsiteX98" fmla="*/ 2310267 w 4424105"/>
                <a:gd name="connsiteY98" fmla="*/ 368543 h 368543"/>
                <a:gd name="connsiteX99" fmla="*/ 2212052 w 4424105"/>
                <a:gd name="connsiteY99" fmla="*/ 278064 h 368543"/>
                <a:gd name="connsiteX100" fmla="*/ 2113838 w 4424105"/>
                <a:gd name="connsiteY100" fmla="*/ 368543 h 368543"/>
                <a:gd name="connsiteX101" fmla="*/ 2013179 w 4424105"/>
                <a:gd name="connsiteY101" fmla="*/ 275812 h 368543"/>
                <a:gd name="connsiteX102" fmla="*/ 2112546 w 4424105"/>
                <a:gd name="connsiteY102" fmla="*/ 184272 h 368543"/>
                <a:gd name="connsiteX103" fmla="*/ 2013179 w 4424105"/>
                <a:gd name="connsiteY103" fmla="*/ 92731 h 368543"/>
                <a:gd name="connsiteX104" fmla="*/ 1912520 w 4424105"/>
                <a:gd name="connsiteY104" fmla="*/ 0 h 368543"/>
                <a:gd name="connsiteX105" fmla="*/ 2013179 w 4424105"/>
                <a:gd name="connsiteY105" fmla="*/ 92731 h 368543"/>
                <a:gd name="connsiteX106" fmla="*/ 1913812 w 4424105"/>
                <a:gd name="connsiteY106" fmla="*/ 184272 h 368543"/>
                <a:gd name="connsiteX107" fmla="*/ 2013179 w 4424105"/>
                <a:gd name="connsiteY107" fmla="*/ 275812 h 368543"/>
                <a:gd name="connsiteX108" fmla="*/ 1912520 w 4424105"/>
                <a:gd name="connsiteY108" fmla="*/ 368543 h 368543"/>
                <a:gd name="connsiteX109" fmla="*/ 1811861 w 4424105"/>
                <a:gd name="connsiteY109" fmla="*/ 275812 h 368543"/>
                <a:gd name="connsiteX110" fmla="*/ 1911228 w 4424105"/>
                <a:gd name="connsiteY110" fmla="*/ 184272 h 368543"/>
                <a:gd name="connsiteX111" fmla="*/ 1811861 w 4424105"/>
                <a:gd name="connsiteY111" fmla="*/ 92731 h 368543"/>
                <a:gd name="connsiteX112" fmla="*/ 1509885 w 4424105"/>
                <a:gd name="connsiteY112" fmla="*/ 0 h 368543"/>
                <a:gd name="connsiteX113" fmla="*/ 1610543 w 4424105"/>
                <a:gd name="connsiteY113" fmla="*/ 92730 h 368543"/>
                <a:gd name="connsiteX114" fmla="*/ 1711202 w 4424105"/>
                <a:gd name="connsiteY114" fmla="*/ 0 h 368543"/>
                <a:gd name="connsiteX115" fmla="*/ 1811861 w 4424105"/>
                <a:gd name="connsiteY115" fmla="*/ 92731 h 368543"/>
                <a:gd name="connsiteX116" fmla="*/ 1712494 w 4424105"/>
                <a:gd name="connsiteY116" fmla="*/ 184272 h 368543"/>
                <a:gd name="connsiteX117" fmla="*/ 1811861 w 4424105"/>
                <a:gd name="connsiteY117" fmla="*/ 275812 h 368543"/>
                <a:gd name="connsiteX118" fmla="*/ 1711202 w 4424105"/>
                <a:gd name="connsiteY118" fmla="*/ 368543 h 368543"/>
                <a:gd name="connsiteX119" fmla="*/ 1610543 w 4424105"/>
                <a:gd name="connsiteY119" fmla="*/ 275813 h 368543"/>
                <a:gd name="connsiteX120" fmla="*/ 1509885 w 4424105"/>
                <a:gd name="connsiteY120" fmla="*/ 368543 h 368543"/>
                <a:gd name="connsiteX121" fmla="*/ 1409226 w 4424105"/>
                <a:gd name="connsiteY121" fmla="*/ 275812 h 368543"/>
                <a:gd name="connsiteX122" fmla="*/ 1508593 w 4424105"/>
                <a:gd name="connsiteY122" fmla="*/ 184272 h 368543"/>
                <a:gd name="connsiteX123" fmla="*/ 1409226 w 4424105"/>
                <a:gd name="connsiteY123" fmla="*/ 92731 h 368543"/>
                <a:gd name="connsiteX124" fmla="*/ 1308567 w 4424105"/>
                <a:gd name="connsiteY124" fmla="*/ 0 h 368543"/>
                <a:gd name="connsiteX125" fmla="*/ 1409226 w 4424105"/>
                <a:gd name="connsiteY125" fmla="*/ 92731 h 368543"/>
                <a:gd name="connsiteX126" fmla="*/ 1309859 w 4424105"/>
                <a:gd name="connsiteY126" fmla="*/ 184272 h 368543"/>
                <a:gd name="connsiteX127" fmla="*/ 1409226 w 4424105"/>
                <a:gd name="connsiteY127" fmla="*/ 275812 h 368543"/>
                <a:gd name="connsiteX128" fmla="*/ 1308567 w 4424105"/>
                <a:gd name="connsiteY128" fmla="*/ 368543 h 368543"/>
                <a:gd name="connsiteX129" fmla="*/ 1207908 w 4424105"/>
                <a:gd name="connsiteY129" fmla="*/ 275812 h 368543"/>
                <a:gd name="connsiteX130" fmla="*/ 1307275 w 4424105"/>
                <a:gd name="connsiteY130" fmla="*/ 184272 h 368543"/>
                <a:gd name="connsiteX131" fmla="*/ 1207908 w 4424105"/>
                <a:gd name="connsiteY131" fmla="*/ 92731 h 368543"/>
                <a:gd name="connsiteX132" fmla="*/ 905931 w 4424105"/>
                <a:gd name="connsiteY132" fmla="*/ 0 h 368543"/>
                <a:gd name="connsiteX133" fmla="*/ 1006589 w 4424105"/>
                <a:gd name="connsiteY133" fmla="*/ 92730 h 368543"/>
                <a:gd name="connsiteX134" fmla="*/ 1107248 w 4424105"/>
                <a:gd name="connsiteY134" fmla="*/ 0 h 368543"/>
                <a:gd name="connsiteX135" fmla="*/ 1207907 w 4424105"/>
                <a:gd name="connsiteY135" fmla="*/ 92731 h 368543"/>
                <a:gd name="connsiteX136" fmla="*/ 1108540 w 4424105"/>
                <a:gd name="connsiteY136" fmla="*/ 184272 h 368543"/>
                <a:gd name="connsiteX137" fmla="*/ 1207907 w 4424105"/>
                <a:gd name="connsiteY137" fmla="*/ 275812 h 368543"/>
                <a:gd name="connsiteX138" fmla="*/ 1107248 w 4424105"/>
                <a:gd name="connsiteY138" fmla="*/ 368543 h 368543"/>
                <a:gd name="connsiteX139" fmla="*/ 1006589 w 4424105"/>
                <a:gd name="connsiteY139" fmla="*/ 275813 h 368543"/>
                <a:gd name="connsiteX140" fmla="*/ 905931 w 4424105"/>
                <a:gd name="connsiteY140" fmla="*/ 368543 h 368543"/>
                <a:gd name="connsiteX141" fmla="*/ 805272 w 4424105"/>
                <a:gd name="connsiteY141" fmla="*/ 275812 h 368543"/>
                <a:gd name="connsiteX142" fmla="*/ 904639 w 4424105"/>
                <a:gd name="connsiteY142" fmla="*/ 184272 h 368543"/>
                <a:gd name="connsiteX143" fmla="*/ 805272 w 4424105"/>
                <a:gd name="connsiteY143" fmla="*/ 92731 h 368543"/>
                <a:gd name="connsiteX144" fmla="*/ 704613 w 4424105"/>
                <a:gd name="connsiteY144" fmla="*/ 0 h 368543"/>
                <a:gd name="connsiteX145" fmla="*/ 805272 w 4424105"/>
                <a:gd name="connsiteY145" fmla="*/ 92731 h 368543"/>
                <a:gd name="connsiteX146" fmla="*/ 705905 w 4424105"/>
                <a:gd name="connsiteY146" fmla="*/ 184272 h 368543"/>
                <a:gd name="connsiteX147" fmla="*/ 805272 w 4424105"/>
                <a:gd name="connsiteY147" fmla="*/ 275812 h 368543"/>
                <a:gd name="connsiteX148" fmla="*/ 704613 w 4424105"/>
                <a:gd name="connsiteY148" fmla="*/ 368543 h 368543"/>
                <a:gd name="connsiteX149" fmla="*/ 603954 w 4424105"/>
                <a:gd name="connsiteY149" fmla="*/ 275812 h 368543"/>
                <a:gd name="connsiteX150" fmla="*/ 703321 w 4424105"/>
                <a:gd name="connsiteY150" fmla="*/ 184272 h 368543"/>
                <a:gd name="connsiteX151" fmla="*/ 603954 w 4424105"/>
                <a:gd name="connsiteY151" fmla="*/ 92731 h 368543"/>
                <a:gd name="connsiteX152" fmla="*/ 503295 w 4424105"/>
                <a:gd name="connsiteY152" fmla="*/ 0 h 368543"/>
                <a:gd name="connsiteX153" fmla="*/ 603954 w 4424105"/>
                <a:gd name="connsiteY153" fmla="*/ 92731 h 368543"/>
                <a:gd name="connsiteX154" fmla="*/ 504587 w 4424105"/>
                <a:gd name="connsiteY154" fmla="*/ 184272 h 368543"/>
                <a:gd name="connsiteX155" fmla="*/ 603954 w 4424105"/>
                <a:gd name="connsiteY155" fmla="*/ 275812 h 368543"/>
                <a:gd name="connsiteX156" fmla="*/ 503295 w 4424105"/>
                <a:gd name="connsiteY156" fmla="*/ 368543 h 368543"/>
                <a:gd name="connsiteX157" fmla="*/ 402636 w 4424105"/>
                <a:gd name="connsiteY157" fmla="*/ 275812 h 368543"/>
                <a:gd name="connsiteX158" fmla="*/ 502003 w 4424105"/>
                <a:gd name="connsiteY158" fmla="*/ 184272 h 368543"/>
                <a:gd name="connsiteX159" fmla="*/ 402636 w 4424105"/>
                <a:gd name="connsiteY159" fmla="*/ 92731 h 368543"/>
                <a:gd name="connsiteX160" fmla="*/ 301977 w 4424105"/>
                <a:gd name="connsiteY160" fmla="*/ 0 h 368543"/>
                <a:gd name="connsiteX161" fmla="*/ 402636 w 4424105"/>
                <a:gd name="connsiteY161" fmla="*/ 92731 h 368543"/>
                <a:gd name="connsiteX162" fmla="*/ 303269 w 4424105"/>
                <a:gd name="connsiteY162" fmla="*/ 184272 h 368543"/>
                <a:gd name="connsiteX163" fmla="*/ 402636 w 4424105"/>
                <a:gd name="connsiteY163" fmla="*/ 275812 h 368543"/>
                <a:gd name="connsiteX164" fmla="*/ 301977 w 4424105"/>
                <a:gd name="connsiteY164" fmla="*/ 368543 h 368543"/>
                <a:gd name="connsiteX165" fmla="*/ 201318 w 4424105"/>
                <a:gd name="connsiteY165" fmla="*/ 275812 h 368543"/>
                <a:gd name="connsiteX166" fmla="*/ 300685 w 4424105"/>
                <a:gd name="connsiteY166" fmla="*/ 184272 h 368543"/>
                <a:gd name="connsiteX167" fmla="*/ 201318 w 4424105"/>
                <a:gd name="connsiteY167" fmla="*/ 92731 h 368543"/>
                <a:gd name="connsiteX168" fmla="*/ 100659 w 4424105"/>
                <a:gd name="connsiteY168" fmla="*/ 0 h 368543"/>
                <a:gd name="connsiteX169" fmla="*/ 201318 w 4424105"/>
                <a:gd name="connsiteY169" fmla="*/ 92731 h 368543"/>
                <a:gd name="connsiteX170" fmla="*/ 101951 w 4424105"/>
                <a:gd name="connsiteY170" fmla="*/ 184272 h 368543"/>
                <a:gd name="connsiteX171" fmla="*/ 201318 w 4424105"/>
                <a:gd name="connsiteY171" fmla="*/ 275812 h 368543"/>
                <a:gd name="connsiteX172" fmla="*/ 100659 w 4424105"/>
                <a:gd name="connsiteY172" fmla="*/ 368543 h 368543"/>
                <a:gd name="connsiteX173" fmla="*/ 0 w 4424105"/>
                <a:gd name="connsiteY173" fmla="*/ 275812 h 368543"/>
                <a:gd name="connsiteX174" fmla="*/ 99367 w 4424105"/>
                <a:gd name="connsiteY174" fmla="*/ 184272 h 368543"/>
                <a:gd name="connsiteX175" fmla="*/ 0 w 4424105"/>
                <a:gd name="connsiteY175" fmla="*/ 92731 h 36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424105" h="368543">
                  <a:moveTo>
                    <a:pt x="2212052" y="94983"/>
                  </a:moveTo>
                  <a:lnTo>
                    <a:pt x="2115130" y="184272"/>
                  </a:lnTo>
                  <a:lnTo>
                    <a:pt x="2212052" y="273560"/>
                  </a:lnTo>
                  <a:lnTo>
                    <a:pt x="2308974" y="184272"/>
                  </a:lnTo>
                  <a:close/>
                  <a:moveTo>
                    <a:pt x="3820151" y="92731"/>
                  </a:moveTo>
                  <a:lnTo>
                    <a:pt x="3720785" y="184272"/>
                  </a:lnTo>
                  <a:lnTo>
                    <a:pt x="3820151" y="275812"/>
                  </a:lnTo>
                  <a:lnTo>
                    <a:pt x="3919517" y="184272"/>
                  </a:lnTo>
                  <a:close/>
                  <a:moveTo>
                    <a:pt x="3216197" y="92731"/>
                  </a:moveTo>
                  <a:lnTo>
                    <a:pt x="3116831" y="184272"/>
                  </a:lnTo>
                  <a:lnTo>
                    <a:pt x="3216197" y="275812"/>
                  </a:lnTo>
                  <a:lnTo>
                    <a:pt x="3315563" y="184272"/>
                  </a:lnTo>
                  <a:close/>
                  <a:moveTo>
                    <a:pt x="1610543" y="92731"/>
                  </a:moveTo>
                  <a:lnTo>
                    <a:pt x="1511177" y="184272"/>
                  </a:lnTo>
                  <a:lnTo>
                    <a:pt x="1610543" y="275812"/>
                  </a:lnTo>
                  <a:lnTo>
                    <a:pt x="1709910" y="184272"/>
                  </a:lnTo>
                  <a:close/>
                  <a:moveTo>
                    <a:pt x="1006589" y="92731"/>
                  </a:moveTo>
                  <a:lnTo>
                    <a:pt x="907223" y="184272"/>
                  </a:lnTo>
                  <a:lnTo>
                    <a:pt x="1006589" y="275812"/>
                  </a:lnTo>
                  <a:lnTo>
                    <a:pt x="1105956" y="184272"/>
                  </a:lnTo>
                  <a:close/>
                  <a:moveTo>
                    <a:pt x="4323446" y="0"/>
                  </a:moveTo>
                  <a:lnTo>
                    <a:pt x="4424105" y="92731"/>
                  </a:lnTo>
                  <a:lnTo>
                    <a:pt x="4324739" y="184272"/>
                  </a:lnTo>
                  <a:lnTo>
                    <a:pt x="4424105" y="275812"/>
                  </a:lnTo>
                  <a:lnTo>
                    <a:pt x="4323446" y="368543"/>
                  </a:lnTo>
                  <a:lnTo>
                    <a:pt x="4222787" y="275812"/>
                  </a:lnTo>
                  <a:lnTo>
                    <a:pt x="4322154" y="184272"/>
                  </a:lnTo>
                  <a:lnTo>
                    <a:pt x="4222787" y="92731"/>
                  </a:lnTo>
                  <a:close/>
                  <a:moveTo>
                    <a:pt x="4122128" y="0"/>
                  </a:moveTo>
                  <a:lnTo>
                    <a:pt x="4222787" y="92731"/>
                  </a:lnTo>
                  <a:lnTo>
                    <a:pt x="4123420" y="184272"/>
                  </a:lnTo>
                  <a:lnTo>
                    <a:pt x="4222787" y="275812"/>
                  </a:lnTo>
                  <a:lnTo>
                    <a:pt x="4122128" y="368543"/>
                  </a:lnTo>
                  <a:lnTo>
                    <a:pt x="4021469" y="275812"/>
                  </a:lnTo>
                  <a:lnTo>
                    <a:pt x="4120835" y="184272"/>
                  </a:lnTo>
                  <a:lnTo>
                    <a:pt x="4021469" y="92731"/>
                  </a:lnTo>
                  <a:close/>
                  <a:moveTo>
                    <a:pt x="3719493" y="0"/>
                  </a:moveTo>
                  <a:lnTo>
                    <a:pt x="3820151" y="92730"/>
                  </a:lnTo>
                  <a:lnTo>
                    <a:pt x="3920810" y="0"/>
                  </a:lnTo>
                  <a:lnTo>
                    <a:pt x="4021469" y="92731"/>
                  </a:lnTo>
                  <a:lnTo>
                    <a:pt x="3922102" y="184272"/>
                  </a:lnTo>
                  <a:lnTo>
                    <a:pt x="4021469" y="275812"/>
                  </a:lnTo>
                  <a:lnTo>
                    <a:pt x="3920810" y="368543"/>
                  </a:lnTo>
                  <a:lnTo>
                    <a:pt x="3820151" y="275813"/>
                  </a:lnTo>
                  <a:lnTo>
                    <a:pt x="3719493" y="368543"/>
                  </a:lnTo>
                  <a:lnTo>
                    <a:pt x="3618834" y="275812"/>
                  </a:lnTo>
                  <a:lnTo>
                    <a:pt x="3718200" y="184272"/>
                  </a:lnTo>
                  <a:lnTo>
                    <a:pt x="3618834" y="92731"/>
                  </a:lnTo>
                  <a:close/>
                  <a:moveTo>
                    <a:pt x="3518175" y="0"/>
                  </a:moveTo>
                  <a:lnTo>
                    <a:pt x="3618834" y="92731"/>
                  </a:lnTo>
                  <a:lnTo>
                    <a:pt x="3519467" y="184272"/>
                  </a:lnTo>
                  <a:lnTo>
                    <a:pt x="3618834" y="275812"/>
                  </a:lnTo>
                  <a:lnTo>
                    <a:pt x="3518175" y="368543"/>
                  </a:lnTo>
                  <a:lnTo>
                    <a:pt x="3417516" y="275812"/>
                  </a:lnTo>
                  <a:lnTo>
                    <a:pt x="3516882" y="184272"/>
                  </a:lnTo>
                  <a:lnTo>
                    <a:pt x="3417516" y="92731"/>
                  </a:lnTo>
                  <a:close/>
                  <a:moveTo>
                    <a:pt x="3115539" y="0"/>
                  </a:moveTo>
                  <a:lnTo>
                    <a:pt x="3216197" y="92730"/>
                  </a:lnTo>
                  <a:lnTo>
                    <a:pt x="3316856" y="0"/>
                  </a:lnTo>
                  <a:lnTo>
                    <a:pt x="3417515" y="92731"/>
                  </a:lnTo>
                  <a:lnTo>
                    <a:pt x="3318148" y="184272"/>
                  </a:lnTo>
                  <a:lnTo>
                    <a:pt x="3417515" y="275812"/>
                  </a:lnTo>
                  <a:lnTo>
                    <a:pt x="3316856" y="368543"/>
                  </a:lnTo>
                  <a:lnTo>
                    <a:pt x="3216197" y="275813"/>
                  </a:lnTo>
                  <a:lnTo>
                    <a:pt x="3115539" y="368543"/>
                  </a:lnTo>
                  <a:lnTo>
                    <a:pt x="3014880" y="275812"/>
                  </a:lnTo>
                  <a:lnTo>
                    <a:pt x="3114246" y="184272"/>
                  </a:lnTo>
                  <a:lnTo>
                    <a:pt x="3014880" y="92731"/>
                  </a:lnTo>
                  <a:close/>
                  <a:moveTo>
                    <a:pt x="2914221" y="0"/>
                  </a:moveTo>
                  <a:lnTo>
                    <a:pt x="3014880" y="92731"/>
                  </a:lnTo>
                  <a:lnTo>
                    <a:pt x="2915513" y="184272"/>
                  </a:lnTo>
                  <a:lnTo>
                    <a:pt x="3014880" y="275812"/>
                  </a:lnTo>
                  <a:lnTo>
                    <a:pt x="2914221" y="368543"/>
                  </a:lnTo>
                  <a:lnTo>
                    <a:pt x="2813562" y="275812"/>
                  </a:lnTo>
                  <a:lnTo>
                    <a:pt x="2912928" y="184272"/>
                  </a:lnTo>
                  <a:lnTo>
                    <a:pt x="2813562" y="92731"/>
                  </a:lnTo>
                  <a:close/>
                  <a:moveTo>
                    <a:pt x="2712903" y="0"/>
                  </a:moveTo>
                  <a:lnTo>
                    <a:pt x="2813562" y="92731"/>
                  </a:lnTo>
                  <a:lnTo>
                    <a:pt x="2714195" y="184272"/>
                  </a:lnTo>
                  <a:lnTo>
                    <a:pt x="2813562" y="275812"/>
                  </a:lnTo>
                  <a:lnTo>
                    <a:pt x="2712903" y="368543"/>
                  </a:lnTo>
                  <a:lnTo>
                    <a:pt x="2612244" y="275812"/>
                  </a:lnTo>
                  <a:lnTo>
                    <a:pt x="2711610" y="184272"/>
                  </a:lnTo>
                  <a:lnTo>
                    <a:pt x="2612244" y="92731"/>
                  </a:lnTo>
                  <a:close/>
                  <a:moveTo>
                    <a:pt x="2511585" y="0"/>
                  </a:moveTo>
                  <a:lnTo>
                    <a:pt x="2612244" y="92731"/>
                  </a:lnTo>
                  <a:lnTo>
                    <a:pt x="2512877" y="184272"/>
                  </a:lnTo>
                  <a:lnTo>
                    <a:pt x="2612244" y="275812"/>
                  </a:lnTo>
                  <a:lnTo>
                    <a:pt x="2511585" y="368543"/>
                  </a:lnTo>
                  <a:lnTo>
                    <a:pt x="2410926" y="275812"/>
                  </a:lnTo>
                  <a:lnTo>
                    <a:pt x="2510292" y="184272"/>
                  </a:lnTo>
                  <a:lnTo>
                    <a:pt x="2410926" y="92731"/>
                  </a:lnTo>
                  <a:close/>
                  <a:moveTo>
                    <a:pt x="2113838" y="0"/>
                  </a:moveTo>
                  <a:lnTo>
                    <a:pt x="2212052" y="90479"/>
                  </a:lnTo>
                  <a:lnTo>
                    <a:pt x="2310267" y="0"/>
                  </a:lnTo>
                  <a:lnTo>
                    <a:pt x="2410926" y="92731"/>
                  </a:lnTo>
                  <a:lnTo>
                    <a:pt x="2311559" y="184272"/>
                  </a:lnTo>
                  <a:lnTo>
                    <a:pt x="2410926" y="275812"/>
                  </a:lnTo>
                  <a:lnTo>
                    <a:pt x="2310267" y="368543"/>
                  </a:lnTo>
                  <a:lnTo>
                    <a:pt x="2212052" y="278064"/>
                  </a:lnTo>
                  <a:lnTo>
                    <a:pt x="2113838" y="368543"/>
                  </a:lnTo>
                  <a:lnTo>
                    <a:pt x="2013179" y="275812"/>
                  </a:lnTo>
                  <a:lnTo>
                    <a:pt x="2112546" y="184272"/>
                  </a:lnTo>
                  <a:lnTo>
                    <a:pt x="2013179" y="92731"/>
                  </a:lnTo>
                  <a:close/>
                  <a:moveTo>
                    <a:pt x="1912520" y="0"/>
                  </a:moveTo>
                  <a:lnTo>
                    <a:pt x="2013179" y="92731"/>
                  </a:lnTo>
                  <a:lnTo>
                    <a:pt x="1913812" y="184272"/>
                  </a:lnTo>
                  <a:lnTo>
                    <a:pt x="2013179" y="275812"/>
                  </a:lnTo>
                  <a:lnTo>
                    <a:pt x="1912520" y="368543"/>
                  </a:lnTo>
                  <a:lnTo>
                    <a:pt x="1811861" y="275812"/>
                  </a:lnTo>
                  <a:lnTo>
                    <a:pt x="1911228" y="184272"/>
                  </a:lnTo>
                  <a:lnTo>
                    <a:pt x="1811861" y="92731"/>
                  </a:lnTo>
                  <a:close/>
                  <a:moveTo>
                    <a:pt x="1509885" y="0"/>
                  </a:moveTo>
                  <a:lnTo>
                    <a:pt x="1610543" y="92730"/>
                  </a:lnTo>
                  <a:lnTo>
                    <a:pt x="1711202" y="0"/>
                  </a:lnTo>
                  <a:lnTo>
                    <a:pt x="1811861" y="92731"/>
                  </a:lnTo>
                  <a:lnTo>
                    <a:pt x="1712494" y="184272"/>
                  </a:lnTo>
                  <a:lnTo>
                    <a:pt x="1811861" y="275812"/>
                  </a:lnTo>
                  <a:lnTo>
                    <a:pt x="1711202" y="368543"/>
                  </a:lnTo>
                  <a:lnTo>
                    <a:pt x="1610543" y="275813"/>
                  </a:lnTo>
                  <a:lnTo>
                    <a:pt x="1509885" y="368543"/>
                  </a:lnTo>
                  <a:lnTo>
                    <a:pt x="1409226" y="275812"/>
                  </a:lnTo>
                  <a:lnTo>
                    <a:pt x="1508593" y="184272"/>
                  </a:lnTo>
                  <a:lnTo>
                    <a:pt x="1409226" y="92731"/>
                  </a:lnTo>
                  <a:close/>
                  <a:moveTo>
                    <a:pt x="1308567" y="0"/>
                  </a:moveTo>
                  <a:lnTo>
                    <a:pt x="1409226" y="92731"/>
                  </a:lnTo>
                  <a:lnTo>
                    <a:pt x="1309859" y="184272"/>
                  </a:lnTo>
                  <a:lnTo>
                    <a:pt x="1409226" y="275812"/>
                  </a:lnTo>
                  <a:lnTo>
                    <a:pt x="1308567" y="368543"/>
                  </a:lnTo>
                  <a:lnTo>
                    <a:pt x="1207908" y="275812"/>
                  </a:lnTo>
                  <a:lnTo>
                    <a:pt x="1307275" y="184272"/>
                  </a:lnTo>
                  <a:lnTo>
                    <a:pt x="1207908" y="92731"/>
                  </a:lnTo>
                  <a:close/>
                  <a:moveTo>
                    <a:pt x="905931" y="0"/>
                  </a:moveTo>
                  <a:lnTo>
                    <a:pt x="1006589" y="92730"/>
                  </a:lnTo>
                  <a:lnTo>
                    <a:pt x="1107248" y="0"/>
                  </a:lnTo>
                  <a:lnTo>
                    <a:pt x="1207907" y="92731"/>
                  </a:lnTo>
                  <a:lnTo>
                    <a:pt x="1108540" y="184272"/>
                  </a:lnTo>
                  <a:lnTo>
                    <a:pt x="1207907" y="275812"/>
                  </a:lnTo>
                  <a:lnTo>
                    <a:pt x="1107248" y="368543"/>
                  </a:lnTo>
                  <a:lnTo>
                    <a:pt x="1006589" y="275813"/>
                  </a:lnTo>
                  <a:lnTo>
                    <a:pt x="905931" y="368543"/>
                  </a:lnTo>
                  <a:lnTo>
                    <a:pt x="805272" y="275812"/>
                  </a:lnTo>
                  <a:lnTo>
                    <a:pt x="904639" y="184272"/>
                  </a:lnTo>
                  <a:lnTo>
                    <a:pt x="805272" y="92731"/>
                  </a:lnTo>
                  <a:close/>
                  <a:moveTo>
                    <a:pt x="704613" y="0"/>
                  </a:moveTo>
                  <a:lnTo>
                    <a:pt x="805272" y="92731"/>
                  </a:lnTo>
                  <a:lnTo>
                    <a:pt x="705905" y="184272"/>
                  </a:lnTo>
                  <a:lnTo>
                    <a:pt x="805272" y="275812"/>
                  </a:lnTo>
                  <a:lnTo>
                    <a:pt x="704613" y="368543"/>
                  </a:lnTo>
                  <a:lnTo>
                    <a:pt x="603954" y="275812"/>
                  </a:lnTo>
                  <a:lnTo>
                    <a:pt x="703321" y="184272"/>
                  </a:lnTo>
                  <a:lnTo>
                    <a:pt x="603954" y="92731"/>
                  </a:lnTo>
                  <a:close/>
                  <a:moveTo>
                    <a:pt x="503295" y="0"/>
                  </a:moveTo>
                  <a:lnTo>
                    <a:pt x="603954" y="92731"/>
                  </a:lnTo>
                  <a:lnTo>
                    <a:pt x="504587" y="184272"/>
                  </a:lnTo>
                  <a:lnTo>
                    <a:pt x="603954" y="275812"/>
                  </a:lnTo>
                  <a:lnTo>
                    <a:pt x="503295" y="368543"/>
                  </a:lnTo>
                  <a:lnTo>
                    <a:pt x="402636" y="275812"/>
                  </a:lnTo>
                  <a:lnTo>
                    <a:pt x="502003" y="184272"/>
                  </a:lnTo>
                  <a:lnTo>
                    <a:pt x="402636" y="92731"/>
                  </a:lnTo>
                  <a:close/>
                  <a:moveTo>
                    <a:pt x="301977" y="0"/>
                  </a:moveTo>
                  <a:lnTo>
                    <a:pt x="402636" y="92731"/>
                  </a:lnTo>
                  <a:lnTo>
                    <a:pt x="303269" y="184272"/>
                  </a:lnTo>
                  <a:lnTo>
                    <a:pt x="402636" y="275812"/>
                  </a:lnTo>
                  <a:lnTo>
                    <a:pt x="301977" y="368543"/>
                  </a:lnTo>
                  <a:lnTo>
                    <a:pt x="201318" y="275812"/>
                  </a:lnTo>
                  <a:lnTo>
                    <a:pt x="300685" y="184272"/>
                  </a:lnTo>
                  <a:lnTo>
                    <a:pt x="201318" y="92731"/>
                  </a:lnTo>
                  <a:close/>
                  <a:moveTo>
                    <a:pt x="100659" y="0"/>
                  </a:moveTo>
                  <a:lnTo>
                    <a:pt x="201318" y="92731"/>
                  </a:lnTo>
                  <a:lnTo>
                    <a:pt x="101951" y="184272"/>
                  </a:lnTo>
                  <a:lnTo>
                    <a:pt x="201318" y="275812"/>
                  </a:lnTo>
                  <a:lnTo>
                    <a:pt x="100659" y="368543"/>
                  </a:lnTo>
                  <a:lnTo>
                    <a:pt x="0" y="275812"/>
                  </a:lnTo>
                  <a:lnTo>
                    <a:pt x="99367" y="184272"/>
                  </a:lnTo>
                  <a:lnTo>
                    <a:pt x="0" y="9273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/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89F7BB03-8987-45A4-9C9A-D350A3827F10}"/>
                </a:ext>
              </a:extLst>
            </p:cNvPr>
            <p:cNvSpPr txBox="1"/>
            <p:nvPr/>
          </p:nvSpPr>
          <p:spPr>
            <a:xfrm>
              <a:off x="1398347" y="4826839"/>
              <a:ext cx="4424106" cy="400110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AE" sz="20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الهوية الثقافية</a:t>
              </a:r>
              <a:endParaRPr lang="ar-JO" sz="20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8" name="قناع خطأ">
            <a:extLst>
              <a:ext uri="{FF2B5EF4-FFF2-40B4-BE49-F238E27FC236}">
                <a16:creationId xmlns:a16="http://schemas.microsoft.com/office/drawing/2014/main" id="{5F017F11-76BF-4137-B5CD-A401FF5525FC}"/>
              </a:ext>
            </a:extLst>
          </p:cNvPr>
          <p:cNvSpPr/>
          <p:nvPr/>
        </p:nvSpPr>
        <p:spPr>
          <a:xfrm>
            <a:off x="1339951" y="6946631"/>
            <a:ext cx="9513694" cy="1384115"/>
          </a:xfrm>
          <a:custGeom>
            <a:avLst/>
            <a:gdLst>
              <a:gd name="connsiteX0" fmla="*/ 5090324 w 9513694"/>
              <a:gd name="connsiteY0" fmla="*/ 844115 h 1384115"/>
              <a:gd name="connsiteX1" fmla="*/ 9354264 w 9513694"/>
              <a:gd name="connsiteY1" fmla="*/ 844115 h 1384115"/>
              <a:gd name="connsiteX2" fmla="*/ 9513694 w 9513694"/>
              <a:gd name="connsiteY2" fmla="*/ 1003545 h 1384115"/>
              <a:gd name="connsiteX3" fmla="*/ 9513694 w 9513694"/>
              <a:gd name="connsiteY3" fmla="*/ 1224685 h 1384115"/>
              <a:gd name="connsiteX4" fmla="*/ 9354264 w 9513694"/>
              <a:gd name="connsiteY4" fmla="*/ 1384115 h 1384115"/>
              <a:gd name="connsiteX5" fmla="*/ 5090324 w 9513694"/>
              <a:gd name="connsiteY5" fmla="*/ 1384115 h 1384115"/>
              <a:gd name="connsiteX6" fmla="*/ 4930894 w 9513694"/>
              <a:gd name="connsiteY6" fmla="*/ 1224685 h 1384115"/>
              <a:gd name="connsiteX7" fmla="*/ 4930894 w 9513694"/>
              <a:gd name="connsiteY7" fmla="*/ 1003545 h 1384115"/>
              <a:gd name="connsiteX8" fmla="*/ 5090324 w 9513694"/>
              <a:gd name="connsiteY8" fmla="*/ 844115 h 1384115"/>
              <a:gd name="connsiteX9" fmla="*/ 159430 w 9513694"/>
              <a:gd name="connsiteY9" fmla="*/ 844115 h 1384115"/>
              <a:gd name="connsiteX10" fmla="*/ 4423370 w 9513694"/>
              <a:gd name="connsiteY10" fmla="*/ 844115 h 1384115"/>
              <a:gd name="connsiteX11" fmla="*/ 4582800 w 9513694"/>
              <a:gd name="connsiteY11" fmla="*/ 1003545 h 1384115"/>
              <a:gd name="connsiteX12" fmla="*/ 4582800 w 9513694"/>
              <a:gd name="connsiteY12" fmla="*/ 1224685 h 1384115"/>
              <a:gd name="connsiteX13" fmla="*/ 4423370 w 9513694"/>
              <a:gd name="connsiteY13" fmla="*/ 1384115 h 1384115"/>
              <a:gd name="connsiteX14" fmla="*/ 159430 w 9513694"/>
              <a:gd name="connsiteY14" fmla="*/ 1384115 h 1384115"/>
              <a:gd name="connsiteX15" fmla="*/ 0 w 9513694"/>
              <a:gd name="connsiteY15" fmla="*/ 1224685 h 1384115"/>
              <a:gd name="connsiteX16" fmla="*/ 0 w 9513694"/>
              <a:gd name="connsiteY16" fmla="*/ 1003545 h 1384115"/>
              <a:gd name="connsiteX17" fmla="*/ 159430 w 9513694"/>
              <a:gd name="connsiteY17" fmla="*/ 844115 h 1384115"/>
              <a:gd name="connsiteX18" fmla="*/ 5090324 w 9513694"/>
              <a:gd name="connsiteY18" fmla="*/ 0 h 1384115"/>
              <a:gd name="connsiteX19" fmla="*/ 9354264 w 9513694"/>
              <a:gd name="connsiteY19" fmla="*/ 0 h 1384115"/>
              <a:gd name="connsiteX20" fmla="*/ 9513694 w 9513694"/>
              <a:gd name="connsiteY20" fmla="*/ 159430 h 1384115"/>
              <a:gd name="connsiteX21" fmla="*/ 9513694 w 9513694"/>
              <a:gd name="connsiteY21" fmla="*/ 380570 h 1384115"/>
              <a:gd name="connsiteX22" fmla="*/ 9354264 w 9513694"/>
              <a:gd name="connsiteY22" fmla="*/ 540000 h 1384115"/>
              <a:gd name="connsiteX23" fmla="*/ 5090324 w 9513694"/>
              <a:gd name="connsiteY23" fmla="*/ 540000 h 1384115"/>
              <a:gd name="connsiteX24" fmla="*/ 4930894 w 9513694"/>
              <a:gd name="connsiteY24" fmla="*/ 380570 h 1384115"/>
              <a:gd name="connsiteX25" fmla="*/ 4930894 w 9513694"/>
              <a:gd name="connsiteY25" fmla="*/ 159430 h 1384115"/>
              <a:gd name="connsiteX26" fmla="*/ 5090324 w 9513694"/>
              <a:gd name="connsiteY26" fmla="*/ 0 h 1384115"/>
              <a:gd name="connsiteX27" fmla="*/ 159430 w 9513694"/>
              <a:gd name="connsiteY27" fmla="*/ 0 h 1384115"/>
              <a:gd name="connsiteX28" fmla="*/ 4423370 w 9513694"/>
              <a:gd name="connsiteY28" fmla="*/ 0 h 1384115"/>
              <a:gd name="connsiteX29" fmla="*/ 4582800 w 9513694"/>
              <a:gd name="connsiteY29" fmla="*/ 159430 h 1384115"/>
              <a:gd name="connsiteX30" fmla="*/ 4582800 w 9513694"/>
              <a:gd name="connsiteY30" fmla="*/ 380570 h 1384115"/>
              <a:gd name="connsiteX31" fmla="*/ 4423370 w 9513694"/>
              <a:gd name="connsiteY31" fmla="*/ 540000 h 1384115"/>
              <a:gd name="connsiteX32" fmla="*/ 159430 w 9513694"/>
              <a:gd name="connsiteY32" fmla="*/ 540000 h 1384115"/>
              <a:gd name="connsiteX33" fmla="*/ 0 w 9513694"/>
              <a:gd name="connsiteY33" fmla="*/ 380570 h 1384115"/>
              <a:gd name="connsiteX34" fmla="*/ 0 w 9513694"/>
              <a:gd name="connsiteY34" fmla="*/ 159430 h 1384115"/>
              <a:gd name="connsiteX35" fmla="*/ 159430 w 9513694"/>
              <a:gd name="connsiteY35" fmla="*/ 0 h 138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513694" h="1384115">
                <a:moveTo>
                  <a:pt x="5090324" y="844115"/>
                </a:moveTo>
                <a:lnTo>
                  <a:pt x="9354264" y="844115"/>
                </a:lnTo>
                <a:cubicBezTo>
                  <a:pt x="9442315" y="844115"/>
                  <a:pt x="9513694" y="915494"/>
                  <a:pt x="9513694" y="1003545"/>
                </a:cubicBezTo>
                <a:lnTo>
                  <a:pt x="9513694" y="1224685"/>
                </a:lnTo>
                <a:cubicBezTo>
                  <a:pt x="9513694" y="1312736"/>
                  <a:pt x="9442315" y="1384115"/>
                  <a:pt x="9354264" y="1384115"/>
                </a:cubicBezTo>
                <a:lnTo>
                  <a:pt x="5090324" y="1384115"/>
                </a:lnTo>
                <a:cubicBezTo>
                  <a:pt x="5002273" y="1384115"/>
                  <a:pt x="4930894" y="1312736"/>
                  <a:pt x="4930894" y="1224685"/>
                </a:cubicBezTo>
                <a:lnTo>
                  <a:pt x="4930894" y="1003545"/>
                </a:lnTo>
                <a:cubicBezTo>
                  <a:pt x="4930894" y="915494"/>
                  <a:pt x="5002273" y="844115"/>
                  <a:pt x="5090324" y="844115"/>
                </a:cubicBezTo>
                <a:close/>
                <a:moveTo>
                  <a:pt x="159430" y="844115"/>
                </a:moveTo>
                <a:lnTo>
                  <a:pt x="4423370" y="844115"/>
                </a:lnTo>
                <a:cubicBezTo>
                  <a:pt x="4511421" y="844115"/>
                  <a:pt x="4582800" y="915494"/>
                  <a:pt x="4582800" y="1003545"/>
                </a:cubicBezTo>
                <a:lnTo>
                  <a:pt x="4582800" y="1224685"/>
                </a:lnTo>
                <a:cubicBezTo>
                  <a:pt x="4582800" y="1312736"/>
                  <a:pt x="4511421" y="1384115"/>
                  <a:pt x="4423370" y="1384115"/>
                </a:cubicBezTo>
                <a:lnTo>
                  <a:pt x="159430" y="1384115"/>
                </a:lnTo>
                <a:cubicBezTo>
                  <a:pt x="71379" y="1384115"/>
                  <a:pt x="0" y="1312736"/>
                  <a:pt x="0" y="1224685"/>
                </a:cubicBezTo>
                <a:lnTo>
                  <a:pt x="0" y="1003545"/>
                </a:lnTo>
                <a:cubicBezTo>
                  <a:pt x="0" y="915494"/>
                  <a:pt x="71379" y="844115"/>
                  <a:pt x="159430" y="844115"/>
                </a:cubicBezTo>
                <a:close/>
                <a:moveTo>
                  <a:pt x="5090324" y="0"/>
                </a:moveTo>
                <a:lnTo>
                  <a:pt x="9354264" y="0"/>
                </a:lnTo>
                <a:cubicBezTo>
                  <a:pt x="9442315" y="0"/>
                  <a:pt x="9513694" y="71379"/>
                  <a:pt x="9513694" y="159430"/>
                </a:cubicBezTo>
                <a:lnTo>
                  <a:pt x="9513694" y="380570"/>
                </a:lnTo>
                <a:cubicBezTo>
                  <a:pt x="9513694" y="468621"/>
                  <a:pt x="9442315" y="540000"/>
                  <a:pt x="9354264" y="540000"/>
                </a:cubicBezTo>
                <a:lnTo>
                  <a:pt x="5090324" y="540000"/>
                </a:lnTo>
                <a:cubicBezTo>
                  <a:pt x="5002273" y="540000"/>
                  <a:pt x="4930894" y="468621"/>
                  <a:pt x="4930894" y="380570"/>
                </a:cubicBezTo>
                <a:lnTo>
                  <a:pt x="4930894" y="159430"/>
                </a:lnTo>
                <a:cubicBezTo>
                  <a:pt x="4930894" y="71379"/>
                  <a:pt x="5002273" y="0"/>
                  <a:pt x="5090324" y="0"/>
                </a:cubicBezTo>
                <a:close/>
                <a:moveTo>
                  <a:pt x="159430" y="0"/>
                </a:moveTo>
                <a:lnTo>
                  <a:pt x="4423370" y="0"/>
                </a:lnTo>
                <a:cubicBezTo>
                  <a:pt x="4511421" y="0"/>
                  <a:pt x="4582800" y="71379"/>
                  <a:pt x="4582800" y="159430"/>
                </a:cubicBezTo>
                <a:lnTo>
                  <a:pt x="4582800" y="380570"/>
                </a:lnTo>
                <a:cubicBezTo>
                  <a:pt x="4582800" y="468621"/>
                  <a:pt x="4511421" y="540000"/>
                  <a:pt x="4423370" y="540000"/>
                </a:cubicBezTo>
                <a:lnTo>
                  <a:pt x="159430" y="540000"/>
                </a:lnTo>
                <a:cubicBezTo>
                  <a:pt x="71379" y="540000"/>
                  <a:pt x="0" y="468621"/>
                  <a:pt x="0" y="380570"/>
                </a:cubicBezTo>
                <a:lnTo>
                  <a:pt x="0" y="159430"/>
                </a:lnTo>
                <a:cubicBezTo>
                  <a:pt x="0" y="71379"/>
                  <a:pt x="71379" y="0"/>
                  <a:pt x="159430" y="0"/>
                </a:cubicBezTo>
                <a:close/>
              </a:path>
            </a:pathLst>
          </a:custGeom>
          <a:solidFill>
            <a:srgbClr val="C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JO"/>
          </a:p>
        </p:txBody>
      </p:sp>
      <p:sp>
        <p:nvSpPr>
          <p:cNvPr id="5" name="قناع صحيح">
            <a:extLst>
              <a:ext uri="{FF2B5EF4-FFF2-40B4-BE49-F238E27FC236}">
                <a16:creationId xmlns:a16="http://schemas.microsoft.com/office/drawing/2014/main" id="{4821987A-CDB0-4717-A39E-7D300F7DC70B}"/>
              </a:ext>
            </a:extLst>
          </p:cNvPr>
          <p:cNvSpPr/>
          <p:nvPr/>
        </p:nvSpPr>
        <p:spPr>
          <a:xfrm>
            <a:off x="6234056" y="7775066"/>
            <a:ext cx="4644000" cy="576000"/>
          </a:xfrm>
          <a:prstGeom prst="roundRect">
            <a:avLst>
              <a:gd name="adj" fmla="val 29524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JO"/>
          </a:p>
        </p:txBody>
      </p:sp>
      <p:pic>
        <p:nvPicPr>
          <p:cNvPr id="35" name="عادي">
            <a:extLst>
              <a:ext uri="{FF2B5EF4-FFF2-40B4-BE49-F238E27FC236}">
                <a16:creationId xmlns:a16="http://schemas.microsoft.com/office/drawing/2014/main" id="{01C441BA-D10C-4C9C-AA33-04B0C9B763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59" y="5635360"/>
            <a:ext cx="1038283" cy="10382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صحيح">
            <a:extLst>
              <a:ext uri="{FF2B5EF4-FFF2-40B4-BE49-F238E27FC236}">
                <a16:creationId xmlns:a16="http://schemas.microsoft.com/office/drawing/2014/main" id="{971B24FB-DC51-4E28-9B5D-1C373E80ED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00" y="5605860"/>
            <a:ext cx="1098236" cy="10963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خطأ">
            <a:extLst>
              <a:ext uri="{FF2B5EF4-FFF2-40B4-BE49-F238E27FC236}">
                <a16:creationId xmlns:a16="http://schemas.microsoft.com/office/drawing/2014/main" id="{F398427F-0D59-4057-91B6-4368F6F164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5599192"/>
            <a:ext cx="1116000" cy="1116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غمزة عين">
            <a:extLst>
              <a:ext uri="{FF2B5EF4-FFF2-40B4-BE49-F238E27FC236}">
                <a16:creationId xmlns:a16="http://schemas.microsoft.com/office/drawing/2014/main" id="{6DD90206-8F5A-4852-85E8-8220F8403A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4726" r="4648" b="3966"/>
          <a:stretch/>
        </p:blipFill>
        <p:spPr>
          <a:xfrm>
            <a:off x="5590944" y="5651540"/>
            <a:ext cx="994641" cy="9930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رسالة صحيح">
            <a:extLst>
              <a:ext uri="{FF2B5EF4-FFF2-40B4-BE49-F238E27FC236}">
                <a16:creationId xmlns:a16="http://schemas.microsoft.com/office/drawing/2014/main" id="{FF11893C-1F23-4D20-86D0-339B318DD71C}"/>
              </a:ext>
            </a:extLst>
          </p:cNvPr>
          <p:cNvSpPr/>
          <p:nvPr/>
        </p:nvSpPr>
        <p:spPr>
          <a:xfrm>
            <a:off x="6635037" y="5446437"/>
            <a:ext cx="832563" cy="507242"/>
          </a:xfrm>
          <a:prstGeom prst="cloudCallout">
            <a:avLst>
              <a:gd name="adj1" fmla="val -42274"/>
              <a:gd name="adj2" fmla="val 7351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1"/>
            <a:r>
              <a:rPr lang="ar-JO" sz="1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أحسنت!</a:t>
            </a:r>
          </a:p>
        </p:txBody>
      </p:sp>
      <p:sp>
        <p:nvSpPr>
          <p:cNvPr id="39" name="رسالة خطأ">
            <a:extLst>
              <a:ext uri="{FF2B5EF4-FFF2-40B4-BE49-F238E27FC236}">
                <a16:creationId xmlns:a16="http://schemas.microsoft.com/office/drawing/2014/main" id="{2C098720-D1FB-42A7-829D-D94D96226342}"/>
              </a:ext>
            </a:extLst>
          </p:cNvPr>
          <p:cNvSpPr/>
          <p:nvPr/>
        </p:nvSpPr>
        <p:spPr>
          <a:xfrm>
            <a:off x="6635037" y="5446437"/>
            <a:ext cx="832563" cy="507242"/>
          </a:xfrm>
          <a:prstGeom prst="cloudCallout">
            <a:avLst>
              <a:gd name="adj1" fmla="val -42274"/>
              <a:gd name="adj2" fmla="val 7351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1"/>
            <a:r>
              <a:rPr lang="ar-JO" sz="1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خطأ!</a:t>
            </a:r>
          </a:p>
        </p:txBody>
      </p:sp>
      <p:grpSp>
        <p:nvGrpSpPr>
          <p:cNvPr id="34" name="التالي">
            <a:extLst>
              <a:ext uri="{FF2B5EF4-FFF2-40B4-BE49-F238E27FC236}">
                <a16:creationId xmlns:a16="http://schemas.microsoft.com/office/drawing/2014/main" id="{38141AE5-A29B-4A33-9988-ECFBB67961B5}"/>
              </a:ext>
            </a:extLst>
          </p:cNvPr>
          <p:cNvGrpSpPr/>
          <p:nvPr/>
        </p:nvGrpSpPr>
        <p:grpSpPr>
          <a:xfrm>
            <a:off x="5748528" y="5829678"/>
            <a:ext cx="694944" cy="636822"/>
            <a:chOff x="4542574" y="4951136"/>
            <a:chExt cx="871002" cy="798154"/>
          </a:xfrm>
        </p:grpSpPr>
        <p:sp>
          <p:nvSpPr>
            <p:cNvPr id="36" name="Freeform: Shape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C457C7-DE5B-404F-96C5-A04C51AA746E}"/>
                </a:ext>
              </a:extLst>
            </p:cNvPr>
            <p:cNvSpPr/>
            <p:nvPr/>
          </p:nvSpPr>
          <p:spPr>
            <a:xfrm flipH="1">
              <a:off x="4542574" y="4951136"/>
              <a:ext cx="798154" cy="798154"/>
            </a:xfrm>
            <a:custGeom>
              <a:avLst/>
              <a:gdLst>
                <a:gd name="connsiteX0" fmla="*/ 399077 w 798154"/>
                <a:gd name="connsiteY0" fmla="*/ 0 h 798154"/>
                <a:gd name="connsiteX1" fmla="*/ 0 w 798154"/>
                <a:gd name="connsiteY1" fmla="*/ 0 h 798154"/>
                <a:gd name="connsiteX2" fmla="*/ 95250 w 798154"/>
                <a:gd name="connsiteY2" fmla="*/ 95250 h 798154"/>
                <a:gd name="connsiteX3" fmla="*/ 228681 w 798154"/>
                <a:gd name="connsiteY3" fmla="*/ 95250 h 798154"/>
                <a:gd name="connsiteX4" fmla="*/ 623948 w 798154"/>
                <a:gd name="connsiteY4" fmla="*/ 399077 h 798154"/>
                <a:gd name="connsiteX5" fmla="*/ 228681 w 798154"/>
                <a:gd name="connsiteY5" fmla="*/ 702904 h 798154"/>
                <a:gd name="connsiteX6" fmla="*/ 95250 w 798154"/>
                <a:gd name="connsiteY6" fmla="*/ 702904 h 798154"/>
                <a:gd name="connsiteX7" fmla="*/ 0 w 798154"/>
                <a:gd name="connsiteY7" fmla="*/ 798154 h 798154"/>
                <a:gd name="connsiteX8" fmla="*/ 399077 w 798154"/>
                <a:gd name="connsiteY8" fmla="*/ 798154 h 798154"/>
                <a:gd name="connsiteX9" fmla="*/ 798154 w 798154"/>
                <a:gd name="connsiteY9" fmla="*/ 399077 h 798154"/>
                <a:gd name="connsiteX10" fmla="*/ 399077 w 798154"/>
                <a:gd name="connsiteY10" fmla="*/ 0 h 798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8154" h="798154">
                  <a:moveTo>
                    <a:pt x="399077" y="0"/>
                  </a:moveTo>
                  <a:lnTo>
                    <a:pt x="0" y="0"/>
                  </a:lnTo>
                  <a:lnTo>
                    <a:pt x="95250" y="95250"/>
                  </a:lnTo>
                  <a:lnTo>
                    <a:pt x="228681" y="95250"/>
                  </a:lnTo>
                  <a:lnTo>
                    <a:pt x="623948" y="399077"/>
                  </a:lnTo>
                  <a:lnTo>
                    <a:pt x="228681" y="702904"/>
                  </a:lnTo>
                  <a:lnTo>
                    <a:pt x="95250" y="702904"/>
                  </a:lnTo>
                  <a:lnTo>
                    <a:pt x="0" y="798154"/>
                  </a:lnTo>
                  <a:lnTo>
                    <a:pt x="399077" y="798154"/>
                  </a:lnTo>
                  <a:lnTo>
                    <a:pt x="798154" y="399077"/>
                  </a:lnTo>
                  <a:lnTo>
                    <a:pt x="399077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>
                <a:solidFill>
                  <a:schemeClr val="tx1"/>
                </a:solidFill>
              </a:endParaRPr>
            </a:p>
          </p:txBody>
        </p:sp>
        <p:sp>
          <p:nvSpPr>
            <p:cNvPr id="37" name="Arrow: Chevron 3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928E2DC-4496-4986-8454-D652AFFA56A2}"/>
                </a:ext>
              </a:extLst>
            </p:cNvPr>
            <p:cNvSpPr/>
            <p:nvPr/>
          </p:nvSpPr>
          <p:spPr>
            <a:xfrm flipH="1">
              <a:off x="4718058" y="5046386"/>
              <a:ext cx="695518" cy="607654"/>
            </a:xfrm>
            <a:prstGeom prst="chevron">
              <a:avLst>
                <a:gd name="adj" fmla="val 65048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>
                <a:solidFill>
                  <a:schemeClr val="tx1"/>
                </a:solidFill>
              </a:endParaRPr>
            </a:p>
          </p:txBody>
        </p:sp>
      </p:grpSp>
      <p:sp>
        <p:nvSpPr>
          <p:cNvPr id="40" name="Whistle">
            <a:extLst>
              <a:ext uri="{FF2B5EF4-FFF2-40B4-BE49-F238E27FC236}">
                <a16:creationId xmlns:a16="http://schemas.microsoft.com/office/drawing/2014/main" id="{3B5573E1-7182-4B86-8A23-3253D60FDA0D}"/>
              </a:ext>
            </a:extLst>
          </p:cNvPr>
          <p:cNvSpPr/>
          <p:nvPr/>
        </p:nvSpPr>
        <p:spPr>
          <a:xfrm>
            <a:off x="0" y="-228600"/>
            <a:ext cx="487680" cy="762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13199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istleBlowReferee_SFXB.402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grpId="0" nodeType="after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2.70833E-6 -4.44444E-6 L -2.70833E-6 -0.428 " pathEditMode="relative" rAng="0" ptsTypes="AA">
                                          <p:cBhvr>
                                            <p:cTn id="40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4" presetClass="path" presetSubtype="0" accel="50000" decel="5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0 1.11111E-6 L 0 -0.42639 " pathEditMode="relative" rAng="0" ptsTypes="AA">
                                          <p:cBhvr>
                                            <p:cTn id="42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13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4" presetClass="path" presetSubtype="0" repeatCount="3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22222E-6 L 1.25E-6 -0.06389 " pathEditMode="relative" rAng="0" ptsTypes="AA">
                                          <p:cBhvr>
                                            <p:cTn id="5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0" presetID="10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64" presetID="1" presetClass="exit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xit" presetSubtype="8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75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75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repeatCount="2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7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istleBlowReferee_SFXB.402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6" presetID="1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5" grpId="0" animBg="1"/>
          <p:bldP spid="4" grpId="0" animBg="1"/>
          <p:bldP spid="4" grpId="1" animBg="1"/>
          <p:bldP spid="39" grpId="0" animBg="1"/>
          <p:bldP spid="39" grpId="1" animBg="1"/>
          <p:bldP spid="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istleBlowReferee_SFXB.402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grpId="0" nodeType="after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2.70833E-6 -4.44444E-6 L -2.70833E-6 -0.428 " pathEditMode="relative" rAng="0" ptsTypes="AA">
                                          <p:cBhvr>
                                            <p:cTn id="40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4" presetClass="path" presetSubtype="0" accel="50000" decel="5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0 1.11111E-6 L 0 -0.42639 " pathEditMode="relative" rAng="0" ptsTypes="AA">
                                          <p:cBhvr>
                                            <p:cTn id="42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13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4" presetClass="path" presetSubtype="0" repeatCount="3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22222E-6 L 1.25E-6 -0.06389 " pathEditMode="relative" rAng="0" ptsTypes="AA">
                                          <p:cBhvr>
                                            <p:cTn id="5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0" presetID="10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64" presetID="1" presetClass="exit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xit" presetSubtype="8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75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75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repeatCount="2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7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istleBlowReferee_SFXB.402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6" presetID="1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5" grpId="0" animBg="1"/>
          <p:bldP spid="4" grpId="0" animBg="1"/>
          <p:bldP spid="4" grpId="1" animBg="1"/>
          <p:bldP spid="39" grpId="0" animBg="1"/>
          <p:bldP spid="39" grpId="1" animBg="1"/>
          <p:bldP spid="40" grpId="0" animBg="1"/>
        </p:bld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B3493A53-ACA4-4152-B917-E04361FC1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Whistle">
            <a:extLst>
              <a:ext uri="{FF2B5EF4-FFF2-40B4-BE49-F238E27FC236}">
                <a16:creationId xmlns:a16="http://schemas.microsoft.com/office/drawing/2014/main" id="{194F1FFE-829B-4071-AD9F-BFF3052AA4BC}"/>
              </a:ext>
            </a:extLst>
          </p:cNvPr>
          <p:cNvSpPr/>
          <p:nvPr/>
        </p:nvSpPr>
        <p:spPr>
          <a:xfrm>
            <a:off x="0" y="-228600"/>
            <a:ext cx="487680" cy="762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JO"/>
          </a:p>
        </p:txBody>
      </p:sp>
      <p:grpSp>
        <p:nvGrpSpPr>
          <p:cNvPr id="286" name="السؤال">
            <a:extLst>
              <a:ext uri="{FF2B5EF4-FFF2-40B4-BE49-F238E27FC236}">
                <a16:creationId xmlns:a16="http://schemas.microsoft.com/office/drawing/2014/main" id="{269D7629-30A9-4D22-AA6B-73AB82732446}"/>
              </a:ext>
            </a:extLst>
          </p:cNvPr>
          <p:cNvGrpSpPr/>
          <p:nvPr/>
        </p:nvGrpSpPr>
        <p:grpSpPr>
          <a:xfrm>
            <a:off x="3403600" y="978018"/>
            <a:ext cx="5384800" cy="2733040"/>
            <a:chOff x="3403600" y="965200"/>
            <a:chExt cx="5384800" cy="273304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7EB1084-9481-4CFF-93E5-1CE8E9343854}"/>
                </a:ext>
              </a:extLst>
            </p:cNvPr>
            <p:cNvSpPr/>
            <p:nvPr/>
          </p:nvSpPr>
          <p:spPr>
            <a:xfrm>
              <a:off x="3403600" y="965200"/>
              <a:ext cx="5384800" cy="2733040"/>
            </a:xfrm>
            <a:custGeom>
              <a:avLst/>
              <a:gdLst>
                <a:gd name="connsiteX0" fmla="*/ 292955 w 5384800"/>
                <a:gd name="connsiteY0" fmla="*/ 0 h 2733040"/>
                <a:gd name="connsiteX1" fmla="*/ 5091845 w 5384800"/>
                <a:gd name="connsiteY1" fmla="*/ 0 h 2733040"/>
                <a:gd name="connsiteX2" fmla="*/ 5384800 w 5384800"/>
                <a:gd name="connsiteY2" fmla="*/ 292955 h 2733040"/>
                <a:gd name="connsiteX3" fmla="*/ 5384800 w 5384800"/>
                <a:gd name="connsiteY3" fmla="*/ 2440085 h 2733040"/>
                <a:gd name="connsiteX4" fmla="*/ 5091845 w 5384800"/>
                <a:gd name="connsiteY4" fmla="*/ 2733040 h 2733040"/>
                <a:gd name="connsiteX5" fmla="*/ 292955 w 5384800"/>
                <a:gd name="connsiteY5" fmla="*/ 2733040 h 2733040"/>
                <a:gd name="connsiteX6" fmla="*/ 0 w 5384800"/>
                <a:gd name="connsiteY6" fmla="*/ 2440085 h 2733040"/>
                <a:gd name="connsiteX7" fmla="*/ 0 w 5384800"/>
                <a:gd name="connsiteY7" fmla="*/ 292955 h 2733040"/>
                <a:gd name="connsiteX8" fmla="*/ 292955 w 5384800"/>
                <a:gd name="connsiteY8" fmla="*/ 0 h 2733040"/>
                <a:gd name="connsiteX9" fmla="*/ 383531 w 5384800"/>
                <a:gd name="connsiteY9" fmla="*/ 108290 h 2733040"/>
                <a:gd name="connsiteX10" fmla="*/ 113792 w 5384800"/>
                <a:gd name="connsiteY10" fmla="*/ 378029 h 2733040"/>
                <a:gd name="connsiteX11" fmla="*/ 113792 w 5384800"/>
                <a:gd name="connsiteY11" fmla="*/ 2355011 h 2733040"/>
                <a:gd name="connsiteX12" fmla="*/ 383531 w 5384800"/>
                <a:gd name="connsiteY12" fmla="*/ 2624750 h 2733040"/>
                <a:gd name="connsiteX13" fmla="*/ 5001269 w 5384800"/>
                <a:gd name="connsiteY13" fmla="*/ 2624750 h 2733040"/>
                <a:gd name="connsiteX14" fmla="*/ 5271008 w 5384800"/>
                <a:gd name="connsiteY14" fmla="*/ 2355011 h 2733040"/>
                <a:gd name="connsiteX15" fmla="*/ 5271008 w 5384800"/>
                <a:gd name="connsiteY15" fmla="*/ 378029 h 2733040"/>
                <a:gd name="connsiteX16" fmla="*/ 5001269 w 5384800"/>
                <a:gd name="connsiteY16" fmla="*/ 108290 h 2733040"/>
                <a:gd name="connsiteX17" fmla="*/ 383531 w 5384800"/>
                <a:gd name="connsiteY17" fmla="*/ 108290 h 273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84800" h="2733040">
                  <a:moveTo>
                    <a:pt x="292955" y="0"/>
                  </a:moveTo>
                  <a:lnTo>
                    <a:pt x="5091845" y="0"/>
                  </a:lnTo>
                  <a:cubicBezTo>
                    <a:pt x="5253640" y="0"/>
                    <a:pt x="5384800" y="131160"/>
                    <a:pt x="5384800" y="292955"/>
                  </a:cubicBezTo>
                  <a:lnTo>
                    <a:pt x="5384800" y="2440085"/>
                  </a:lnTo>
                  <a:cubicBezTo>
                    <a:pt x="5384800" y="2601880"/>
                    <a:pt x="5253640" y="2733040"/>
                    <a:pt x="5091845" y="2733040"/>
                  </a:cubicBezTo>
                  <a:lnTo>
                    <a:pt x="292955" y="2733040"/>
                  </a:lnTo>
                  <a:cubicBezTo>
                    <a:pt x="131160" y="2733040"/>
                    <a:pt x="0" y="2601880"/>
                    <a:pt x="0" y="2440085"/>
                  </a:cubicBezTo>
                  <a:lnTo>
                    <a:pt x="0" y="292955"/>
                  </a:lnTo>
                  <a:cubicBezTo>
                    <a:pt x="0" y="131160"/>
                    <a:pt x="131160" y="0"/>
                    <a:pt x="292955" y="0"/>
                  </a:cubicBezTo>
                  <a:close/>
                  <a:moveTo>
                    <a:pt x="383531" y="108290"/>
                  </a:moveTo>
                  <a:cubicBezTo>
                    <a:pt x="234558" y="108290"/>
                    <a:pt x="113792" y="229056"/>
                    <a:pt x="113792" y="378029"/>
                  </a:cubicBezTo>
                  <a:lnTo>
                    <a:pt x="113792" y="2355011"/>
                  </a:lnTo>
                  <a:cubicBezTo>
                    <a:pt x="113792" y="2503984"/>
                    <a:pt x="234558" y="2624750"/>
                    <a:pt x="383531" y="2624750"/>
                  </a:cubicBezTo>
                  <a:lnTo>
                    <a:pt x="5001269" y="2624750"/>
                  </a:lnTo>
                  <a:cubicBezTo>
                    <a:pt x="5150242" y="2624750"/>
                    <a:pt x="5271008" y="2503984"/>
                    <a:pt x="5271008" y="2355011"/>
                  </a:cubicBezTo>
                  <a:lnTo>
                    <a:pt x="5271008" y="378029"/>
                  </a:lnTo>
                  <a:cubicBezTo>
                    <a:pt x="5271008" y="229056"/>
                    <a:pt x="5150242" y="108290"/>
                    <a:pt x="5001269" y="108290"/>
                  </a:cubicBezTo>
                  <a:lnTo>
                    <a:pt x="383531" y="108290"/>
                  </a:lnTo>
                  <a:close/>
                </a:path>
              </a:pathLst>
            </a:custGeom>
            <a:solidFill>
              <a:schemeClr val="bg1">
                <a:lumMod val="85000"/>
                <a:alpha val="93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/>
              <a:endParaRPr lang="ar-JO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A147E604-529F-4CF8-84BD-60E6567CE55C}"/>
                </a:ext>
              </a:extLst>
            </p:cNvPr>
            <p:cNvSpPr/>
            <p:nvPr/>
          </p:nvSpPr>
          <p:spPr>
            <a:xfrm>
              <a:off x="3523998" y="1081543"/>
              <a:ext cx="5134228" cy="2496047"/>
            </a:xfrm>
            <a:custGeom>
              <a:avLst/>
              <a:gdLst>
                <a:gd name="connsiteX0" fmla="*/ 4936758 w 5134228"/>
                <a:gd name="connsiteY0" fmla="*/ 2089694 h 2496047"/>
                <a:gd name="connsiteX1" fmla="*/ 5134228 w 5134228"/>
                <a:gd name="connsiteY1" fmla="*/ 2292871 h 2496047"/>
                <a:gd name="connsiteX2" fmla="*/ 4936758 w 5134228"/>
                <a:gd name="connsiteY2" fmla="*/ 2496047 h 2496047"/>
                <a:gd name="connsiteX3" fmla="*/ 4739288 w 5134228"/>
                <a:gd name="connsiteY3" fmla="*/ 2292871 h 2496047"/>
                <a:gd name="connsiteX4" fmla="*/ 4541817 w 5134228"/>
                <a:gd name="connsiteY4" fmla="*/ 2089694 h 2496047"/>
                <a:gd name="connsiteX5" fmla="*/ 4739287 w 5134228"/>
                <a:gd name="connsiteY5" fmla="*/ 2292871 h 2496047"/>
                <a:gd name="connsiteX6" fmla="*/ 4541817 w 5134228"/>
                <a:gd name="connsiteY6" fmla="*/ 2496047 h 2496047"/>
                <a:gd name="connsiteX7" fmla="*/ 4344347 w 5134228"/>
                <a:gd name="connsiteY7" fmla="*/ 2292871 h 2496047"/>
                <a:gd name="connsiteX8" fmla="*/ 4146876 w 5134228"/>
                <a:gd name="connsiteY8" fmla="*/ 2089694 h 2496047"/>
                <a:gd name="connsiteX9" fmla="*/ 4344346 w 5134228"/>
                <a:gd name="connsiteY9" fmla="*/ 2292871 h 2496047"/>
                <a:gd name="connsiteX10" fmla="*/ 4146876 w 5134228"/>
                <a:gd name="connsiteY10" fmla="*/ 2496047 h 2496047"/>
                <a:gd name="connsiteX11" fmla="*/ 3949406 w 5134228"/>
                <a:gd name="connsiteY11" fmla="*/ 2292871 h 2496047"/>
                <a:gd name="connsiteX12" fmla="*/ 3751935 w 5134228"/>
                <a:gd name="connsiteY12" fmla="*/ 2089694 h 2496047"/>
                <a:gd name="connsiteX13" fmla="*/ 3949405 w 5134228"/>
                <a:gd name="connsiteY13" fmla="*/ 2292871 h 2496047"/>
                <a:gd name="connsiteX14" fmla="*/ 3751935 w 5134228"/>
                <a:gd name="connsiteY14" fmla="*/ 2496047 h 2496047"/>
                <a:gd name="connsiteX15" fmla="*/ 3554465 w 5134228"/>
                <a:gd name="connsiteY15" fmla="*/ 2292871 h 2496047"/>
                <a:gd name="connsiteX16" fmla="*/ 3356995 w 5134228"/>
                <a:gd name="connsiteY16" fmla="*/ 2089694 h 2496047"/>
                <a:gd name="connsiteX17" fmla="*/ 3554465 w 5134228"/>
                <a:gd name="connsiteY17" fmla="*/ 2292871 h 2496047"/>
                <a:gd name="connsiteX18" fmla="*/ 3356995 w 5134228"/>
                <a:gd name="connsiteY18" fmla="*/ 2496047 h 2496047"/>
                <a:gd name="connsiteX19" fmla="*/ 3159525 w 5134228"/>
                <a:gd name="connsiteY19" fmla="*/ 2292871 h 2496047"/>
                <a:gd name="connsiteX20" fmla="*/ 2962055 w 5134228"/>
                <a:gd name="connsiteY20" fmla="*/ 2089694 h 2496047"/>
                <a:gd name="connsiteX21" fmla="*/ 3159525 w 5134228"/>
                <a:gd name="connsiteY21" fmla="*/ 2292871 h 2496047"/>
                <a:gd name="connsiteX22" fmla="*/ 2962055 w 5134228"/>
                <a:gd name="connsiteY22" fmla="*/ 2496047 h 2496047"/>
                <a:gd name="connsiteX23" fmla="*/ 2764585 w 5134228"/>
                <a:gd name="connsiteY23" fmla="*/ 2292871 h 2496047"/>
                <a:gd name="connsiteX24" fmla="*/ 2567113 w 5134228"/>
                <a:gd name="connsiteY24" fmla="*/ 2089694 h 2496047"/>
                <a:gd name="connsiteX25" fmla="*/ 2764583 w 5134228"/>
                <a:gd name="connsiteY25" fmla="*/ 2292871 h 2496047"/>
                <a:gd name="connsiteX26" fmla="*/ 2567113 w 5134228"/>
                <a:gd name="connsiteY26" fmla="*/ 2496047 h 2496047"/>
                <a:gd name="connsiteX27" fmla="*/ 2369643 w 5134228"/>
                <a:gd name="connsiteY27" fmla="*/ 2292871 h 2496047"/>
                <a:gd name="connsiteX28" fmla="*/ 2172173 w 5134228"/>
                <a:gd name="connsiteY28" fmla="*/ 2089694 h 2496047"/>
                <a:gd name="connsiteX29" fmla="*/ 2369643 w 5134228"/>
                <a:gd name="connsiteY29" fmla="*/ 2292871 h 2496047"/>
                <a:gd name="connsiteX30" fmla="*/ 2172173 w 5134228"/>
                <a:gd name="connsiteY30" fmla="*/ 2496047 h 2496047"/>
                <a:gd name="connsiteX31" fmla="*/ 1974703 w 5134228"/>
                <a:gd name="connsiteY31" fmla="*/ 2292871 h 2496047"/>
                <a:gd name="connsiteX32" fmla="*/ 1777233 w 5134228"/>
                <a:gd name="connsiteY32" fmla="*/ 2089694 h 2496047"/>
                <a:gd name="connsiteX33" fmla="*/ 1974703 w 5134228"/>
                <a:gd name="connsiteY33" fmla="*/ 2292871 h 2496047"/>
                <a:gd name="connsiteX34" fmla="*/ 1777233 w 5134228"/>
                <a:gd name="connsiteY34" fmla="*/ 2496047 h 2496047"/>
                <a:gd name="connsiteX35" fmla="*/ 1579763 w 5134228"/>
                <a:gd name="connsiteY35" fmla="*/ 2292871 h 2496047"/>
                <a:gd name="connsiteX36" fmla="*/ 1382292 w 5134228"/>
                <a:gd name="connsiteY36" fmla="*/ 2089694 h 2496047"/>
                <a:gd name="connsiteX37" fmla="*/ 1579762 w 5134228"/>
                <a:gd name="connsiteY37" fmla="*/ 2292871 h 2496047"/>
                <a:gd name="connsiteX38" fmla="*/ 1382292 w 5134228"/>
                <a:gd name="connsiteY38" fmla="*/ 2496047 h 2496047"/>
                <a:gd name="connsiteX39" fmla="*/ 1184822 w 5134228"/>
                <a:gd name="connsiteY39" fmla="*/ 2292871 h 2496047"/>
                <a:gd name="connsiteX40" fmla="*/ 987351 w 5134228"/>
                <a:gd name="connsiteY40" fmla="*/ 2089694 h 2496047"/>
                <a:gd name="connsiteX41" fmla="*/ 1184821 w 5134228"/>
                <a:gd name="connsiteY41" fmla="*/ 2292871 h 2496047"/>
                <a:gd name="connsiteX42" fmla="*/ 987351 w 5134228"/>
                <a:gd name="connsiteY42" fmla="*/ 2496047 h 2496047"/>
                <a:gd name="connsiteX43" fmla="*/ 789881 w 5134228"/>
                <a:gd name="connsiteY43" fmla="*/ 2292871 h 2496047"/>
                <a:gd name="connsiteX44" fmla="*/ 592410 w 5134228"/>
                <a:gd name="connsiteY44" fmla="*/ 2089694 h 2496047"/>
                <a:gd name="connsiteX45" fmla="*/ 789880 w 5134228"/>
                <a:gd name="connsiteY45" fmla="*/ 2292871 h 2496047"/>
                <a:gd name="connsiteX46" fmla="*/ 592410 w 5134228"/>
                <a:gd name="connsiteY46" fmla="*/ 2496047 h 2496047"/>
                <a:gd name="connsiteX47" fmla="*/ 394940 w 5134228"/>
                <a:gd name="connsiteY47" fmla="*/ 2292871 h 2496047"/>
                <a:gd name="connsiteX48" fmla="*/ 197470 w 5134228"/>
                <a:gd name="connsiteY48" fmla="*/ 2089694 h 2496047"/>
                <a:gd name="connsiteX49" fmla="*/ 394940 w 5134228"/>
                <a:gd name="connsiteY49" fmla="*/ 2292871 h 2496047"/>
                <a:gd name="connsiteX50" fmla="*/ 197470 w 5134228"/>
                <a:gd name="connsiteY50" fmla="*/ 2496047 h 2496047"/>
                <a:gd name="connsiteX51" fmla="*/ 0 w 5134228"/>
                <a:gd name="connsiteY51" fmla="*/ 2292871 h 2496047"/>
                <a:gd name="connsiteX52" fmla="*/ 4936758 w 5134228"/>
                <a:gd name="connsiteY52" fmla="*/ 1673091 h 2496047"/>
                <a:gd name="connsiteX53" fmla="*/ 5134228 w 5134228"/>
                <a:gd name="connsiteY53" fmla="*/ 1876268 h 2496047"/>
                <a:gd name="connsiteX54" fmla="*/ 4936758 w 5134228"/>
                <a:gd name="connsiteY54" fmla="*/ 2079444 h 2496047"/>
                <a:gd name="connsiteX55" fmla="*/ 4739288 w 5134228"/>
                <a:gd name="connsiteY55" fmla="*/ 1876268 h 2496047"/>
                <a:gd name="connsiteX56" fmla="*/ 4541817 w 5134228"/>
                <a:gd name="connsiteY56" fmla="*/ 1673091 h 2496047"/>
                <a:gd name="connsiteX57" fmla="*/ 4739287 w 5134228"/>
                <a:gd name="connsiteY57" fmla="*/ 1876268 h 2496047"/>
                <a:gd name="connsiteX58" fmla="*/ 4541817 w 5134228"/>
                <a:gd name="connsiteY58" fmla="*/ 2079444 h 2496047"/>
                <a:gd name="connsiteX59" fmla="*/ 4344347 w 5134228"/>
                <a:gd name="connsiteY59" fmla="*/ 1876268 h 2496047"/>
                <a:gd name="connsiteX60" fmla="*/ 4146876 w 5134228"/>
                <a:gd name="connsiteY60" fmla="*/ 1673091 h 2496047"/>
                <a:gd name="connsiteX61" fmla="*/ 4344346 w 5134228"/>
                <a:gd name="connsiteY61" fmla="*/ 1876268 h 2496047"/>
                <a:gd name="connsiteX62" fmla="*/ 4146876 w 5134228"/>
                <a:gd name="connsiteY62" fmla="*/ 2079444 h 2496047"/>
                <a:gd name="connsiteX63" fmla="*/ 3949406 w 5134228"/>
                <a:gd name="connsiteY63" fmla="*/ 1876268 h 2496047"/>
                <a:gd name="connsiteX64" fmla="*/ 3751935 w 5134228"/>
                <a:gd name="connsiteY64" fmla="*/ 1673091 h 2496047"/>
                <a:gd name="connsiteX65" fmla="*/ 3949405 w 5134228"/>
                <a:gd name="connsiteY65" fmla="*/ 1876268 h 2496047"/>
                <a:gd name="connsiteX66" fmla="*/ 3751935 w 5134228"/>
                <a:gd name="connsiteY66" fmla="*/ 2079444 h 2496047"/>
                <a:gd name="connsiteX67" fmla="*/ 3554465 w 5134228"/>
                <a:gd name="connsiteY67" fmla="*/ 1876268 h 2496047"/>
                <a:gd name="connsiteX68" fmla="*/ 3356995 w 5134228"/>
                <a:gd name="connsiteY68" fmla="*/ 1673091 h 2496047"/>
                <a:gd name="connsiteX69" fmla="*/ 3554465 w 5134228"/>
                <a:gd name="connsiteY69" fmla="*/ 1876268 h 2496047"/>
                <a:gd name="connsiteX70" fmla="*/ 3356995 w 5134228"/>
                <a:gd name="connsiteY70" fmla="*/ 2079444 h 2496047"/>
                <a:gd name="connsiteX71" fmla="*/ 3159525 w 5134228"/>
                <a:gd name="connsiteY71" fmla="*/ 1876268 h 2496047"/>
                <a:gd name="connsiteX72" fmla="*/ 2962055 w 5134228"/>
                <a:gd name="connsiteY72" fmla="*/ 1673091 h 2496047"/>
                <a:gd name="connsiteX73" fmla="*/ 3159525 w 5134228"/>
                <a:gd name="connsiteY73" fmla="*/ 1876268 h 2496047"/>
                <a:gd name="connsiteX74" fmla="*/ 2962055 w 5134228"/>
                <a:gd name="connsiteY74" fmla="*/ 2079444 h 2496047"/>
                <a:gd name="connsiteX75" fmla="*/ 2764585 w 5134228"/>
                <a:gd name="connsiteY75" fmla="*/ 1876268 h 2496047"/>
                <a:gd name="connsiteX76" fmla="*/ 2567113 w 5134228"/>
                <a:gd name="connsiteY76" fmla="*/ 1673091 h 2496047"/>
                <a:gd name="connsiteX77" fmla="*/ 2764583 w 5134228"/>
                <a:gd name="connsiteY77" fmla="*/ 1876268 h 2496047"/>
                <a:gd name="connsiteX78" fmla="*/ 2567113 w 5134228"/>
                <a:gd name="connsiteY78" fmla="*/ 2079444 h 2496047"/>
                <a:gd name="connsiteX79" fmla="*/ 2369643 w 5134228"/>
                <a:gd name="connsiteY79" fmla="*/ 1876268 h 2496047"/>
                <a:gd name="connsiteX80" fmla="*/ 2172173 w 5134228"/>
                <a:gd name="connsiteY80" fmla="*/ 1673091 h 2496047"/>
                <a:gd name="connsiteX81" fmla="*/ 2369643 w 5134228"/>
                <a:gd name="connsiteY81" fmla="*/ 1876268 h 2496047"/>
                <a:gd name="connsiteX82" fmla="*/ 2172173 w 5134228"/>
                <a:gd name="connsiteY82" fmla="*/ 2079444 h 2496047"/>
                <a:gd name="connsiteX83" fmla="*/ 1974703 w 5134228"/>
                <a:gd name="connsiteY83" fmla="*/ 1876268 h 2496047"/>
                <a:gd name="connsiteX84" fmla="*/ 1777233 w 5134228"/>
                <a:gd name="connsiteY84" fmla="*/ 1673091 h 2496047"/>
                <a:gd name="connsiteX85" fmla="*/ 1974703 w 5134228"/>
                <a:gd name="connsiteY85" fmla="*/ 1876268 h 2496047"/>
                <a:gd name="connsiteX86" fmla="*/ 1777233 w 5134228"/>
                <a:gd name="connsiteY86" fmla="*/ 2079444 h 2496047"/>
                <a:gd name="connsiteX87" fmla="*/ 1579763 w 5134228"/>
                <a:gd name="connsiteY87" fmla="*/ 1876268 h 2496047"/>
                <a:gd name="connsiteX88" fmla="*/ 1382292 w 5134228"/>
                <a:gd name="connsiteY88" fmla="*/ 1673091 h 2496047"/>
                <a:gd name="connsiteX89" fmla="*/ 1579762 w 5134228"/>
                <a:gd name="connsiteY89" fmla="*/ 1876268 h 2496047"/>
                <a:gd name="connsiteX90" fmla="*/ 1382292 w 5134228"/>
                <a:gd name="connsiteY90" fmla="*/ 2079444 h 2496047"/>
                <a:gd name="connsiteX91" fmla="*/ 1184822 w 5134228"/>
                <a:gd name="connsiteY91" fmla="*/ 1876268 h 2496047"/>
                <a:gd name="connsiteX92" fmla="*/ 987351 w 5134228"/>
                <a:gd name="connsiteY92" fmla="*/ 1673091 h 2496047"/>
                <a:gd name="connsiteX93" fmla="*/ 1184821 w 5134228"/>
                <a:gd name="connsiteY93" fmla="*/ 1876268 h 2496047"/>
                <a:gd name="connsiteX94" fmla="*/ 987351 w 5134228"/>
                <a:gd name="connsiteY94" fmla="*/ 2079444 h 2496047"/>
                <a:gd name="connsiteX95" fmla="*/ 789881 w 5134228"/>
                <a:gd name="connsiteY95" fmla="*/ 1876268 h 2496047"/>
                <a:gd name="connsiteX96" fmla="*/ 592410 w 5134228"/>
                <a:gd name="connsiteY96" fmla="*/ 1673091 h 2496047"/>
                <a:gd name="connsiteX97" fmla="*/ 789880 w 5134228"/>
                <a:gd name="connsiteY97" fmla="*/ 1876268 h 2496047"/>
                <a:gd name="connsiteX98" fmla="*/ 592410 w 5134228"/>
                <a:gd name="connsiteY98" fmla="*/ 2079444 h 2496047"/>
                <a:gd name="connsiteX99" fmla="*/ 394940 w 5134228"/>
                <a:gd name="connsiteY99" fmla="*/ 1876268 h 2496047"/>
                <a:gd name="connsiteX100" fmla="*/ 197470 w 5134228"/>
                <a:gd name="connsiteY100" fmla="*/ 1673091 h 2496047"/>
                <a:gd name="connsiteX101" fmla="*/ 394940 w 5134228"/>
                <a:gd name="connsiteY101" fmla="*/ 1876268 h 2496047"/>
                <a:gd name="connsiteX102" fmla="*/ 197470 w 5134228"/>
                <a:gd name="connsiteY102" fmla="*/ 2079444 h 2496047"/>
                <a:gd name="connsiteX103" fmla="*/ 0 w 5134228"/>
                <a:gd name="connsiteY103" fmla="*/ 1876268 h 2496047"/>
                <a:gd name="connsiteX104" fmla="*/ 4936758 w 5134228"/>
                <a:gd name="connsiteY104" fmla="*/ 1256368 h 2496047"/>
                <a:gd name="connsiteX105" fmla="*/ 5134228 w 5134228"/>
                <a:gd name="connsiteY105" fmla="*/ 1459545 h 2496047"/>
                <a:gd name="connsiteX106" fmla="*/ 4936758 w 5134228"/>
                <a:gd name="connsiteY106" fmla="*/ 1662721 h 2496047"/>
                <a:gd name="connsiteX107" fmla="*/ 4739288 w 5134228"/>
                <a:gd name="connsiteY107" fmla="*/ 1459545 h 2496047"/>
                <a:gd name="connsiteX108" fmla="*/ 4541817 w 5134228"/>
                <a:gd name="connsiteY108" fmla="*/ 1256368 h 2496047"/>
                <a:gd name="connsiteX109" fmla="*/ 4739287 w 5134228"/>
                <a:gd name="connsiteY109" fmla="*/ 1459545 h 2496047"/>
                <a:gd name="connsiteX110" fmla="*/ 4541817 w 5134228"/>
                <a:gd name="connsiteY110" fmla="*/ 1662721 h 2496047"/>
                <a:gd name="connsiteX111" fmla="*/ 4344347 w 5134228"/>
                <a:gd name="connsiteY111" fmla="*/ 1459545 h 2496047"/>
                <a:gd name="connsiteX112" fmla="*/ 4146876 w 5134228"/>
                <a:gd name="connsiteY112" fmla="*/ 1256368 h 2496047"/>
                <a:gd name="connsiteX113" fmla="*/ 4344346 w 5134228"/>
                <a:gd name="connsiteY113" fmla="*/ 1459545 h 2496047"/>
                <a:gd name="connsiteX114" fmla="*/ 4146876 w 5134228"/>
                <a:gd name="connsiteY114" fmla="*/ 1662721 h 2496047"/>
                <a:gd name="connsiteX115" fmla="*/ 3949406 w 5134228"/>
                <a:gd name="connsiteY115" fmla="*/ 1459545 h 2496047"/>
                <a:gd name="connsiteX116" fmla="*/ 3751935 w 5134228"/>
                <a:gd name="connsiteY116" fmla="*/ 1256368 h 2496047"/>
                <a:gd name="connsiteX117" fmla="*/ 3949405 w 5134228"/>
                <a:gd name="connsiteY117" fmla="*/ 1459545 h 2496047"/>
                <a:gd name="connsiteX118" fmla="*/ 3751935 w 5134228"/>
                <a:gd name="connsiteY118" fmla="*/ 1662721 h 2496047"/>
                <a:gd name="connsiteX119" fmla="*/ 3554465 w 5134228"/>
                <a:gd name="connsiteY119" fmla="*/ 1459545 h 2496047"/>
                <a:gd name="connsiteX120" fmla="*/ 3356995 w 5134228"/>
                <a:gd name="connsiteY120" fmla="*/ 1256368 h 2496047"/>
                <a:gd name="connsiteX121" fmla="*/ 3554465 w 5134228"/>
                <a:gd name="connsiteY121" fmla="*/ 1459545 h 2496047"/>
                <a:gd name="connsiteX122" fmla="*/ 3356995 w 5134228"/>
                <a:gd name="connsiteY122" fmla="*/ 1662721 h 2496047"/>
                <a:gd name="connsiteX123" fmla="*/ 3159525 w 5134228"/>
                <a:gd name="connsiteY123" fmla="*/ 1459545 h 2496047"/>
                <a:gd name="connsiteX124" fmla="*/ 2962055 w 5134228"/>
                <a:gd name="connsiteY124" fmla="*/ 1256368 h 2496047"/>
                <a:gd name="connsiteX125" fmla="*/ 3159525 w 5134228"/>
                <a:gd name="connsiteY125" fmla="*/ 1459545 h 2496047"/>
                <a:gd name="connsiteX126" fmla="*/ 2962055 w 5134228"/>
                <a:gd name="connsiteY126" fmla="*/ 1662721 h 2496047"/>
                <a:gd name="connsiteX127" fmla="*/ 2764585 w 5134228"/>
                <a:gd name="connsiteY127" fmla="*/ 1459545 h 2496047"/>
                <a:gd name="connsiteX128" fmla="*/ 2567113 w 5134228"/>
                <a:gd name="connsiteY128" fmla="*/ 1256368 h 2496047"/>
                <a:gd name="connsiteX129" fmla="*/ 2764583 w 5134228"/>
                <a:gd name="connsiteY129" fmla="*/ 1459545 h 2496047"/>
                <a:gd name="connsiteX130" fmla="*/ 2567113 w 5134228"/>
                <a:gd name="connsiteY130" fmla="*/ 1662721 h 2496047"/>
                <a:gd name="connsiteX131" fmla="*/ 2369643 w 5134228"/>
                <a:gd name="connsiteY131" fmla="*/ 1459545 h 2496047"/>
                <a:gd name="connsiteX132" fmla="*/ 2172173 w 5134228"/>
                <a:gd name="connsiteY132" fmla="*/ 1256368 h 2496047"/>
                <a:gd name="connsiteX133" fmla="*/ 2369643 w 5134228"/>
                <a:gd name="connsiteY133" fmla="*/ 1459545 h 2496047"/>
                <a:gd name="connsiteX134" fmla="*/ 2172173 w 5134228"/>
                <a:gd name="connsiteY134" fmla="*/ 1662721 h 2496047"/>
                <a:gd name="connsiteX135" fmla="*/ 1974703 w 5134228"/>
                <a:gd name="connsiteY135" fmla="*/ 1459545 h 2496047"/>
                <a:gd name="connsiteX136" fmla="*/ 1777233 w 5134228"/>
                <a:gd name="connsiteY136" fmla="*/ 1256368 h 2496047"/>
                <a:gd name="connsiteX137" fmla="*/ 1974703 w 5134228"/>
                <a:gd name="connsiteY137" fmla="*/ 1459545 h 2496047"/>
                <a:gd name="connsiteX138" fmla="*/ 1777233 w 5134228"/>
                <a:gd name="connsiteY138" fmla="*/ 1662721 h 2496047"/>
                <a:gd name="connsiteX139" fmla="*/ 1579763 w 5134228"/>
                <a:gd name="connsiteY139" fmla="*/ 1459545 h 2496047"/>
                <a:gd name="connsiteX140" fmla="*/ 1382292 w 5134228"/>
                <a:gd name="connsiteY140" fmla="*/ 1256368 h 2496047"/>
                <a:gd name="connsiteX141" fmla="*/ 1579762 w 5134228"/>
                <a:gd name="connsiteY141" fmla="*/ 1459545 h 2496047"/>
                <a:gd name="connsiteX142" fmla="*/ 1382292 w 5134228"/>
                <a:gd name="connsiteY142" fmla="*/ 1662721 h 2496047"/>
                <a:gd name="connsiteX143" fmla="*/ 1184822 w 5134228"/>
                <a:gd name="connsiteY143" fmla="*/ 1459545 h 2496047"/>
                <a:gd name="connsiteX144" fmla="*/ 987351 w 5134228"/>
                <a:gd name="connsiteY144" fmla="*/ 1256368 h 2496047"/>
                <a:gd name="connsiteX145" fmla="*/ 1184821 w 5134228"/>
                <a:gd name="connsiteY145" fmla="*/ 1459545 h 2496047"/>
                <a:gd name="connsiteX146" fmla="*/ 987351 w 5134228"/>
                <a:gd name="connsiteY146" fmla="*/ 1662721 h 2496047"/>
                <a:gd name="connsiteX147" fmla="*/ 789881 w 5134228"/>
                <a:gd name="connsiteY147" fmla="*/ 1459545 h 2496047"/>
                <a:gd name="connsiteX148" fmla="*/ 592410 w 5134228"/>
                <a:gd name="connsiteY148" fmla="*/ 1256368 h 2496047"/>
                <a:gd name="connsiteX149" fmla="*/ 789880 w 5134228"/>
                <a:gd name="connsiteY149" fmla="*/ 1459545 h 2496047"/>
                <a:gd name="connsiteX150" fmla="*/ 592410 w 5134228"/>
                <a:gd name="connsiteY150" fmla="*/ 1662721 h 2496047"/>
                <a:gd name="connsiteX151" fmla="*/ 394940 w 5134228"/>
                <a:gd name="connsiteY151" fmla="*/ 1459545 h 2496047"/>
                <a:gd name="connsiteX152" fmla="*/ 197470 w 5134228"/>
                <a:gd name="connsiteY152" fmla="*/ 1256368 h 2496047"/>
                <a:gd name="connsiteX153" fmla="*/ 394940 w 5134228"/>
                <a:gd name="connsiteY153" fmla="*/ 1459545 h 2496047"/>
                <a:gd name="connsiteX154" fmla="*/ 197470 w 5134228"/>
                <a:gd name="connsiteY154" fmla="*/ 1662721 h 2496047"/>
                <a:gd name="connsiteX155" fmla="*/ 0 w 5134228"/>
                <a:gd name="connsiteY155" fmla="*/ 1459545 h 2496047"/>
                <a:gd name="connsiteX156" fmla="*/ 4936758 w 5134228"/>
                <a:gd name="connsiteY156" fmla="*/ 839766 h 2496047"/>
                <a:gd name="connsiteX157" fmla="*/ 5134228 w 5134228"/>
                <a:gd name="connsiteY157" fmla="*/ 1042943 h 2496047"/>
                <a:gd name="connsiteX158" fmla="*/ 4936758 w 5134228"/>
                <a:gd name="connsiteY158" fmla="*/ 1246119 h 2496047"/>
                <a:gd name="connsiteX159" fmla="*/ 4739288 w 5134228"/>
                <a:gd name="connsiteY159" fmla="*/ 1042943 h 2496047"/>
                <a:gd name="connsiteX160" fmla="*/ 4541817 w 5134228"/>
                <a:gd name="connsiteY160" fmla="*/ 839766 h 2496047"/>
                <a:gd name="connsiteX161" fmla="*/ 4739287 w 5134228"/>
                <a:gd name="connsiteY161" fmla="*/ 1042943 h 2496047"/>
                <a:gd name="connsiteX162" fmla="*/ 4541817 w 5134228"/>
                <a:gd name="connsiteY162" fmla="*/ 1246119 h 2496047"/>
                <a:gd name="connsiteX163" fmla="*/ 4344347 w 5134228"/>
                <a:gd name="connsiteY163" fmla="*/ 1042943 h 2496047"/>
                <a:gd name="connsiteX164" fmla="*/ 4146876 w 5134228"/>
                <a:gd name="connsiteY164" fmla="*/ 839766 h 2496047"/>
                <a:gd name="connsiteX165" fmla="*/ 4344346 w 5134228"/>
                <a:gd name="connsiteY165" fmla="*/ 1042943 h 2496047"/>
                <a:gd name="connsiteX166" fmla="*/ 4146876 w 5134228"/>
                <a:gd name="connsiteY166" fmla="*/ 1246119 h 2496047"/>
                <a:gd name="connsiteX167" fmla="*/ 3949406 w 5134228"/>
                <a:gd name="connsiteY167" fmla="*/ 1042943 h 2496047"/>
                <a:gd name="connsiteX168" fmla="*/ 3751935 w 5134228"/>
                <a:gd name="connsiteY168" fmla="*/ 839766 h 2496047"/>
                <a:gd name="connsiteX169" fmla="*/ 3949405 w 5134228"/>
                <a:gd name="connsiteY169" fmla="*/ 1042943 h 2496047"/>
                <a:gd name="connsiteX170" fmla="*/ 3751935 w 5134228"/>
                <a:gd name="connsiteY170" fmla="*/ 1246119 h 2496047"/>
                <a:gd name="connsiteX171" fmla="*/ 3554465 w 5134228"/>
                <a:gd name="connsiteY171" fmla="*/ 1042943 h 2496047"/>
                <a:gd name="connsiteX172" fmla="*/ 3356995 w 5134228"/>
                <a:gd name="connsiteY172" fmla="*/ 839766 h 2496047"/>
                <a:gd name="connsiteX173" fmla="*/ 3554465 w 5134228"/>
                <a:gd name="connsiteY173" fmla="*/ 1042943 h 2496047"/>
                <a:gd name="connsiteX174" fmla="*/ 3356995 w 5134228"/>
                <a:gd name="connsiteY174" fmla="*/ 1246119 h 2496047"/>
                <a:gd name="connsiteX175" fmla="*/ 3159525 w 5134228"/>
                <a:gd name="connsiteY175" fmla="*/ 1042943 h 2496047"/>
                <a:gd name="connsiteX176" fmla="*/ 2962055 w 5134228"/>
                <a:gd name="connsiteY176" fmla="*/ 839766 h 2496047"/>
                <a:gd name="connsiteX177" fmla="*/ 3159525 w 5134228"/>
                <a:gd name="connsiteY177" fmla="*/ 1042943 h 2496047"/>
                <a:gd name="connsiteX178" fmla="*/ 2962055 w 5134228"/>
                <a:gd name="connsiteY178" fmla="*/ 1246119 h 2496047"/>
                <a:gd name="connsiteX179" fmla="*/ 2764585 w 5134228"/>
                <a:gd name="connsiteY179" fmla="*/ 1042943 h 2496047"/>
                <a:gd name="connsiteX180" fmla="*/ 2567113 w 5134228"/>
                <a:gd name="connsiteY180" fmla="*/ 839766 h 2496047"/>
                <a:gd name="connsiteX181" fmla="*/ 2764583 w 5134228"/>
                <a:gd name="connsiteY181" fmla="*/ 1042943 h 2496047"/>
                <a:gd name="connsiteX182" fmla="*/ 2567113 w 5134228"/>
                <a:gd name="connsiteY182" fmla="*/ 1246119 h 2496047"/>
                <a:gd name="connsiteX183" fmla="*/ 2369643 w 5134228"/>
                <a:gd name="connsiteY183" fmla="*/ 1042943 h 2496047"/>
                <a:gd name="connsiteX184" fmla="*/ 2172173 w 5134228"/>
                <a:gd name="connsiteY184" fmla="*/ 839766 h 2496047"/>
                <a:gd name="connsiteX185" fmla="*/ 2369643 w 5134228"/>
                <a:gd name="connsiteY185" fmla="*/ 1042943 h 2496047"/>
                <a:gd name="connsiteX186" fmla="*/ 2172173 w 5134228"/>
                <a:gd name="connsiteY186" fmla="*/ 1246119 h 2496047"/>
                <a:gd name="connsiteX187" fmla="*/ 1974703 w 5134228"/>
                <a:gd name="connsiteY187" fmla="*/ 1042943 h 2496047"/>
                <a:gd name="connsiteX188" fmla="*/ 1777233 w 5134228"/>
                <a:gd name="connsiteY188" fmla="*/ 839766 h 2496047"/>
                <a:gd name="connsiteX189" fmla="*/ 1974703 w 5134228"/>
                <a:gd name="connsiteY189" fmla="*/ 1042943 h 2496047"/>
                <a:gd name="connsiteX190" fmla="*/ 1777233 w 5134228"/>
                <a:gd name="connsiteY190" fmla="*/ 1246119 h 2496047"/>
                <a:gd name="connsiteX191" fmla="*/ 1579763 w 5134228"/>
                <a:gd name="connsiteY191" fmla="*/ 1042943 h 2496047"/>
                <a:gd name="connsiteX192" fmla="*/ 1382292 w 5134228"/>
                <a:gd name="connsiteY192" fmla="*/ 839766 h 2496047"/>
                <a:gd name="connsiteX193" fmla="*/ 1579762 w 5134228"/>
                <a:gd name="connsiteY193" fmla="*/ 1042943 h 2496047"/>
                <a:gd name="connsiteX194" fmla="*/ 1382292 w 5134228"/>
                <a:gd name="connsiteY194" fmla="*/ 1246119 h 2496047"/>
                <a:gd name="connsiteX195" fmla="*/ 1184822 w 5134228"/>
                <a:gd name="connsiteY195" fmla="*/ 1042943 h 2496047"/>
                <a:gd name="connsiteX196" fmla="*/ 987351 w 5134228"/>
                <a:gd name="connsiteY196" fmla="*/ 839766 h 2496047"/>
                <a:gd name="connsiteX197" fmla="*/ 1184821 w 5134228"/>
                <a:gd name="connsiteY197" fmla="*/ 1042943 h 2496047"/>
                <a:gd name="connsiteX198" fmla="*/ 987351 w 5134228"/>
                <a:gd name="connsiteY198" fmla="*/ 1246119 h 2496047"/>
                <a:gd name="connsiteX199" fmla="*/ 789881 w 5134228"/>
                <a:gd name="connsiteY199" fmla="*/ 1042943 h 2496047"/>
                <a:gd name="connsiteX200" fmla="*/ 592410 w 5134228"/>
                <a:gd name="connsiteY200" fmla="*/ 839766 h 2496047"/>
                <a:gd name="connsiteX201" fmla="*/ 789880 w 5134228"/>
                <a:gd name="connsiteY201" fmla="*/ 1042943 h 2496047"/>
                <a:gd name="connsiteX202" fmla="*/ 592410 w 5134228"/>
                <a:gd name="connsiteY202" fmla="*/ 1246119 h 2496047"/>
                <a:gd name="connsiteX203" fmla="*/ 394940 w 5134228"/>
                <a:gd name="connsiteY203" fmla="*/ 1042943 h 2496047"/>
                <a:gd name="connsiteX204" fmla="*/ 197470 w 5134228"/>
                <a:gd name="connsiteY204" fmla="*/ 839766 h 2496047"/>
                <a:gd name="connsiteX205" fmla="*/ 394940 w 5134228"/>
                <a:gd name="connsiteY205" fmla="*/ 1042943 h 2496047"/>
                <a:gd name="connsiteX206" fmla="*/ 197470 w 5134228"/>
                <a:gd name="connsiteY206" fmla="*/ 1246119 h 2496047"/>
                <a:gd name="connsiteX207" fmla="*/ 0 w 5134228"/>
                <a:gd name="connsiteY207" fmla="*/ 1042943 h 2496047"/>
                <a:gd name="connsiteX208" fmla="*/ 4936758 w 5134228"/>
                <a:gd name="connsiteY208" fmla="*/ 416603 h 2496047"/>
                <a:gd name="connsiteX209" fmla="*/ 5134228 w 5134228"/>
                <a:gd name="connsiteY209" fmla="*/ 619780 h 2496047"/>
                <a:gd name="connsiteX210" fmla="*/ 4936758 w 5134228"/>
                <a:gd name="connsiteY210" fmla="*/ 822956 h 2496047"/>
                <a:gd name="connsiteX211" fmla="*/ 4739288 w 5134228"/>
                <a:gd name="connsiteY211" fmla="*/ 619780 h 2496047"/>
                <a:gd name="connsiteX212" fmla="*/ 4541817 w 5134228"/>
                <a:gd name="connsiteY212" fmla="*/ 416603 h 2496047"/>
                <a:gd name="connsiteX213" fmla="*/ 4739287 w 5134228"/>
                <a:gd name="connsiteY213" fmla="*/ 619780 h 2496047"/>
                <a:gd name="connsiteX214" fmla="*/ 4541817 w 5134228"/>
                <a:gd name="connsiteY214" fmla="*/ 822956 h 2496047"/>
                <a:gd name="connsiteX215" fmla="*/ 4344347 w 5134228"/>
                <a:gd name="connsiteY215" fmla="*/ 619780 h 2496047"/>
                <a:gd name="connsiteX216" fmla="*/ 4146876 w 5134228"/>
                <a:gd name="connsiteY216" fmla="*/ 416603 h 2496047"/>
                <a:gd name="connsiteX217" fmla="*/ 4344346 w 5134228"/>
                <a:gd name="connsiteY217" fmla="*/ 619780 h 2496047"/>
                <a:gd name="connsiteX218" fmla="*/ 4146876 w 5134228"/>
                <a:gd name="connsiteY218" fmla="*/ 822956 h 2496047"/>
                <a:gd name="connsiteX219" fmla="*/ 3949406 w 5134228"/>
                <a:gd name="connsiteY219" fmla="*/ 619780 h 2496047"/>
                <a:gd name="connsiteX220" fmla="*/ 3751935 w 5134228"/>
                <a:gd name="connsiteY220" fmla="*/ 416603 h 2496047"/>
                <a:gd name="connsiteX221" fmla="*/ 3949405 w 5134228"/>
                <a:gd name="connsiteY221" fmla="*/ 619780 h 2496047"/>
                <a:gd name="connsiteX222" fmla="*/ 3751935 w 5134228"/>
                <a:gd name="connsiteY222" fmla="*/ 822956 h 2496047"/>
                <a:gd name="connsiteX223" fmla="*/ 3554465 w 5134228"/>
                <a:gd name="connsiteY223" fmla="*/ 619780 h 2496047"/>
                <a:gd name="connsiteX224" fmla="*/ 3356995 w 5134228"/>
                <a:gd name="connsiteY224" fmla="*/ 416603 h 2496047"/>
                <a:gd name="connsiteX225" fmla="*/ 3554465 w 5134228"/>
                <a:gd name="connsiteY225" fmla="*/ 619780 h 2496047"/>
                <a:gd name="connsiteX226" fmla="*/ 3356995 w 5134228"/>
                <a:gd name="connsiteY226" fmla="*/ 822956 h 2496047"/>
                <a:gd name="connsiteX227" fmla="*/ 3159525 w 5134228"/>
                <a:gd name="connsiteY227" fmla="*/ 619780 h 2496047"/>
                <a:gd name="connsiteX228" fmla="*/ 2962055 w 5134228"/>
                <a:gd name="connsiteY228" fmla="*/ 416603 h 2496047"/>
                <a:gd name="connsiteX229" fmla="*/ 3159525 w 5134228"/>
                <a:gd name="connsiteY229" fmla="*/ 619780 h 2496047"/>
                <a:gd name="connsiteX230" fmla="*/ 2962055 w 5134228"/>
                <a:gd name="connsiteY230" fmla="*/ 822956 h 2496047"/>
                <a:gd name="connsiteX231" fmla="*/ 2764585 w 5134228"/>
                <a:gd name="connsiteY231" fmla="*/ 619780 h 2496047"/>
                <a:gd name="connsiteX232" fmla="*/ 2567113 w 5134228"/>
                <a:gd name="connsiteY232" fmla="*/ 416603 h 2496047"/>
                <a:gd name="connsiteX233" fmla="*/ 2764583 w 5134228"/>
                <a:gd name="connsiteY233" fmla="*/ 619780 h 2496047"/>
                <a:gd name="connsiteX234" fmla="*/ 2567113 w 5134228"/>
                <a:gd name="connsiteY234" fmla="*/ 822956 h 2496047"/>
                <a:gd name="connsiteX235" fmla="*/ 2369643 w 5134228"/>
                <a:gd name="connsiteY235" fmla="*/ 619780 h 2496047"/>
                <a:gd name="connsiteX236" fmla="*/ 2172173 w 5134228"/>
                <a:gd name="connsiteY236" fmla="*/ 416603 h 2496047"/>
                <a:gd name="connsiteX237" fmla="*/ 2369643 w 5134228"/>
                <a:gd name="connsiteY237" fmla="*/ 619780 h 2496047"/>
                <a:gd name="connsiteX238" fmla="*/ 2172173 w 5134228"/>
                <a:gd name="connsiteY238" fmla="*/ 822956 h 2496047"/>
                <a:gd name="connsiteX239" fmla="*/ 1974703 w 5134228"/>
                <a:gd name="connsiteY239" fmla="*/ 619780 h 2496047"/>
                <a:gd name="connsiteX240" fmla="*/ 1777233 w 5134228"/>
                <a:gd name="connsiteY240" fmla="*/ 416603 h 2496047"/>
                <a:gd name="connsiteX241" fmla="*/ 1974703 w 5134228"/>
                <a:gd name="connsiteY241" fmla="*/ 619780 h 2496047"/>
                <a:gd name="connsiteX242" fmla="*/ 1777233 w 5134228"/>
                <a:gd name="connsiteY242" fmla="*/ 822956 h 2496047"/>
                <a:gd name="connsiteX243" fmla="*/ 1579763 w 5134228"/>
                <a:gd name="connsiteY243" fmla="*/ 619780 h 2496047"/>
                <a:gd name="connsiteX244" fmla="*/ 1382292 w 5134228"/>
                <a:gd name="connsiteY244" fmla="*/ 416603 h 2496047"/>
                <a:gd name="connsiteX245" fmla="*/ 1579762 w 5134228"/>
                <a:gd name="connsiteY245" fmla="*/ 619780 h 2496047"/>
                <a:gd name="connsiteX246" fmla="*/ 1382292 w 5134228"/>
                <a:gd name="connsiteY246" fmla="*/ 822956 h 2496047"/>
                <a:gd name="connsiteX247" fmla="*/ 1184822 w 5134228"/>
                <a:gd name="connsiteY247" fmla="*/ 619780 h 2496047"/>
                <a:gd name="connsiteX248" fmla="*/ 987351 w 5134228"/>
                <a:gd name="connsiteY248" fmla="*/ 416603 h 2496047"/>
                <a:gd name="connsiteX249" fmla="*/ 1184821 w 5134228"/>
                <a:gd name="connsiteY249" fmla="*/ 619780 h 2496047"/>
                <a:gd name="connsiteX250" fmla="*/ 987351 w 5134228"/>
                <a:gd name="connsiteY250" fmla="*/ 822956 h 2496047"/>
                <a:gd name="connsiteX251" fmla="*/ 789881 w 5134228"/>
                <a:gd name="connsiteY251" fmla="*/ 619780 h 2496047"/>
                <a:gd name="connsiteX252" fmla="*/ 592410 w 5134228"/>
                <a:gd name="connsiteY252" fmla="*/ 416603 h 2496047"/>
                <a:gd name="connsiteX253" fmla="*/ 789880 w 5134228"/>
                <a:gd name="connsiteY253" fmla="*/ 619780 h 2496047"/>
                <a:gd name="connsiteX254" fmla="*/ 592410 w 5134228"/>
                <a:gd name="connsiteY254" fmla="*/ 822956 h 2496047"/>
                <a:gd name="connsiteX255" fmla="*/ 394940 w 5134228"/>
                <a:gd name="connsiteY255" fmla="*/ 619780 h 2496047"/>
                <a:gd name="connsiteX256" fmla="*/ 197470 w 5134228"/>
                <a:gd name="connsiteY256" fmla="*/ 416603 h 2496047"/>
                <a:gd name="connsiteX257" fmla="*/ 394940 w 5134228"/>
                <a:gd name="connsiteY257" fmla="*/ 619780 h 2496047"/>
                <a:gd name="connsiteX258" fmla="*/ 197470 w 5134228"/>
                <a:gd name="connsiteY258" fmla="*/ 822956 h 2496047"/>
                <a:gd name="connsiteX259" fmla="*/ 0 w 5134228"/>
                <a:gd name="connsiteY259" fmla="*/ 619780 h 2496047"/>
                <a:gd name="connsiteX260" fmla="*/ 4936758 w 5134228"/>
                <a:gd name="connsiteY260" fmla="*/ 0 h 2496047"/>
                <a:gd name="connsiteX261" fmla="*/ 5134228 w 5134228"/>
                <a:gd name="connsiteY261" fmla="*/ 203177 h 2496047"/>
                <a:gd name="connsiteX262" fmla="*/ 4936758 w 5134228"/>
                <a:gd name="connsiteY262" fmla="*/ 406353 h 2496047"/>
                <a:gd name="connsiteX263" fmla="*/ 4739288 w 5134228"/>
                <a:gd name="connsiteY263" fmla="*/ 203177 h 2496047"/>
                <a:gd name="connsiteX264" fmla="*/ 4541817 w 5134228"/>
                <a:gd name="connsiteY264" fmla="*/ 0 h 2496047"/>
                <a:gd name="connsiteX265" fmla="*/ 4739287 w 5134228"/>
                <a:gd name="connsiteY265" fmla="*/ 203177 h 2496047"/>
                <a:gd name="connsiteX266" fmla="*/ 4541817 w 5134228"/>
                <a:gd name="connsiteY266" fmla="*/ 406353 h 2496047"/>
                <a:gd name="connsiteX267" fmla="*/ 4344347 w 5134228"/>
                <a:gd name="connsiteY267" fmla="*/ 203177 h 2496047"/>
                <a:gd name="connsiteX268" fmla="*/ 4146876 w 5134228"/>
                <a:gd name="connsiteY268" fmla="*/ 0 h 2496047"/>
                <a:gd name="connsiteX269" fmla="*/ 4344346 w 5134228"/>
                <a:gd name="connsiteY269" fmla="*/ 203177 h 2496047"/>
                <a:gd name="connsiteX270" fmla="*/ 4146876 w 5134228"/>
                <a:gd name="connsiteY270" fmla="*/ 406353 h 2496047"/>
                <a:gd name="connsiteX271" fmla="*/ 3949406 w 5134228"/>
                <a:gd name="connsiteY271" fmla="*/ 203177 h 2496047"/>
                <a:gd name="connsiteX272" fmla="*/ 3751935 w 5134228"/>
                <a:gd name="connsiteY272" fmla="*/ 0 h 2496047"/>
                <a:gd name="connsiteX273" fmla="*/ 3949405 w 5134228"/>
                <a:gd name="connsiteY273" fmla="*/ 203177 h 2496047"/>
                <a:gd name="connsiteX274" fmla="*/ 3751935 w 5134228"/>
                <a:gd name="connsiteY274" fmla="*/ 406353 h 2496047"/>
                <a:gd name="connsiteX275" fmla="*/ 3554465 w 5134228"/>
                <a:gd name="connsiteY275" fmla="*/ 203177 h 2496047"/>
                <a:gd name="connsiteX276" fmla="*/ 3356995 w 5134228"/>
                <a:gd name="connsiteY276" fmla="*/ 0 h 2496047"/>
                <a:gd name="connsiteX277" fmla="*/ 3554465 w 5134228"/>
                <a:gd name="connsiteY277" fmla="*/ 203177 h 2496047"/>
                <a:gd name="connsiteX278" fmla="*/ 3356995 w 5134228"/>
                <a:gd name="connsiteY278" fmla="*/ 406353 h 2496047"/>
                <a:gd name="connsiteX279" fmla="*/ 3159525 w 5134228"/>
                <a:gd name="connsiteY279" fmla="*/ 203177 h 2496047"/>
                <a:gd name="connsiteX280" fmla="*/ 2962055 w 5134228"/>
                <a:gd name="connsiteY280" fmla="*/ 0 h 2496047"/>
                <a:gd name="connsiteX281" fmla="*/ 3159525 w 5134228"/>
                <a:gd name="connsiteY281" fmla="*/ 203177 h 2496047"/>
                <a:gd name="connsiteX282" fmla="*/ 2962055 w 5134228"/>
                <a:gd name="connsiteY282" fmla="*/ 406353 h 2496047"/>
                <a:gd name="connsiteX283" fmla="*/ 2764585 w 5134228"/>
                <a:gd name="connsiteY283" fmla="*/ 203177 h 2496047"/>
                <a:gd name="connsiteX284" fmla="*/ 2567113 w 5134228"/>
                <a:gd name="connsiteY284" fmla="*/ 0 h 2496047"/>
                <a:gd name="connsiteX285" fmla="*/ 2764583 w 5134228"/>
                <a:gd name="connsiteY285" fmla="*/ 203177 h 2496047"/>
                <a:gd name="connsiteX286" fmla="*/ 2567113 w 5134228"/>
                <a:gd name="connsiteY286" fmla="*/ 406353 h 2496047"/>
                <a:gd name="connsiteX287" fmla="*/ 2369643 w 5134228"/>
                <a:gd name="connsiteY287" fmla="*/ 203177 h 2496047"/>
                <a:gd name="connsiteX288" fmla="*/ 2172173 w 5134228"/>
                <a:gd name="connsiteY288" fmla="*/ 0 h 2496047"/>
                <a:gd name="connsiteX289" fmla="*/ 2369643 w 5134228"/>
                <a:gd name="connsiteY289" fmla="*/ 203177 h 2496047"/>
                <a:gd name="connsiteX290" fmla="*/ 2172173 w 5134228"/>
                <a:gd name="connsiteY290" fmla="*/ 406353 h 2496047"/>
                <a:gd name="connsiteX291" fmla="*/ 1974703 w 5134228"/>
                <a:gd name="connsiteY291" fmla="*/ 203177 h 2496047"/>
                <a:gd name="connsiteX292" fmla="*/ 1777233 w 5134228"/>
                <a:gd name="connsiteY292" fmla="*/ 0 h 2496047"/>
                <a:gd name="connsiteX293" fmla="*/ 1974703 w 5134228"/>
                <a:gd name="connsiteY293" fmla="*/ 203177 h 2496047"/>
                <a:gd name="connsiteX294" fmla="*/ 1777233 w 5134228"/>
                <a:gd name="connsiteY294" fmla="*/ 406353 h 2496047"/>
                <a:gd name="connsiteX295" fmla="*/ 1579763 w 5134228"/>
                <a:gd name="connsiteY295" fmla="*/ 203177 h 2496047"/>
                <a:gd name="connsiteX296" fmla="*/ 1382292 w 5134228"/>
                <a:gd name="connsiteY296" fmla="*/ 0 h 2496047"/>
                <a:gd name="connsiteX297" fmla="*/ 1579762 w 5134228"/>
                <a:gd name="connsiteY297" fmla="*/ 203177 h 2496047"/>
                <a:gd name="connsiteX298" fmla="*/ 1382292 w 5134228"/>
                <a:gd name="connsiteY298" fmla="*/ 406353 h 2496047"/>
                <a:gd name="connsiteX299" fmla="*/ 1184822 w 5134228"/>
                <a:gd name="connsiteY299" fmla="*/ 203177 h 2496047"/>
                <a:gd name="connsiteX300" fmla="*/ 987351 w 5134228"/>
                <a:gd name="connsiteY300" fmla="*/ 0 h 2496047"/>
                <a:gd name="connsiteX301" fmla="*/ 1184821 w 5134228"/>
                <a:gd name="connsiteY301" fmla="*/ 203177 h 2496047"/>
                <a:gd name="connsiteX302" fmla="*/ 987351 w 5134228"/>
                <a:gd name="connsiteY302" fmla="*/ 406353 h 2496047"/>
                <a:gd name="connsiteX303" fmla="*/ 789881 w 5134228"/>
                <a:gd name="connsiteY303" fmla="*/ 203177 h 2496047"/>
                <a:gd name="connsiteX304" fmla="*/ 592410 w 5134228"/>
                <a:gd name="connsiteY304" fmla="*/ 0 h 2496047"/>
                <a:gd name="connsiteX305" fmla="*/ 789880 w 5134228"/>
                <a:gd name="connsiteY305" fmla="*/ 203177 h 2496047"/>
                <a:gd name="connsiteX306" fmla="*/ 592410 w 5134228"/>
                <a:gd name="connsiteY306" fmla="*/ 406353 h 2496047"/>
                <a:gd name="connsiteX307" fmla="*/ 394940 w 5134228"/>
                <a:gd name="connsiteY307" fmla="*/ 203177 h 2496047"/>
                <a:gd name="connsiteX308" fmla="*/ 197470 w 5134228"/>
                <a:gd name="connsiteY308" fmla="*/ 0 h 2496047"/>
                <a:gd name="connsiteX309" fmla="*/ 394940 w 5134228"/>
                <a:gd name="connsiteY309" fmla="*/ 203177 h 2496047"/>
                <a:gd name="connsiteX310" fmla="*/ 197470 w 5134228"/>
                <a:gd name="connsiteY310" fmla="*/ 406353 h 2496047"/>
                <a:gd name="connsiteX311" fmla="*/ 0 w 5134228"/>
                <a:gd name="connsiteY311" fmla="*/ 203177 h 2496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</a:cxnLst>
              <a:rect l="l" t="t" r="r" b="b"/>
              <a:pathLst>
                <a:path w="5134228" h="2496047">
                  <a:moveTo>
                    <a:pt x="4936758" y="2089694"/>
                  </a:moveTo>
                  <a:lnTo>
                    <a:pt x="5134228" y="2292871"/>
                  </a:lnTo>
                  <a:lnTo>
                    <a:pt x="4936758" y="2496047"/>
                  </a:lnTo>
                  <a:lnTo>
                    <a:pt x="4739288" y="2292871"/>
                  </a:lnTo>
                  <a:close/>
                  <a:moveTo>
                    <a:pt x="4541817" y="2089694"/>
                  </a:moveTo>
                  <a:lnTo>
                    <a:pt x="4739287" y="2292871"/>
                  </a:lnTo>
                  <a:lnTo>
                    <a:pt x="4541817" y="2496047"/>
                  </a:lnTo>
                  <a:lnTo>
                    <a:pt x="4344347" y="2292871"/>
                  </a:lnTo>
                  <a:close/>
                  <a:moveTo>
                    <a:pt x="4146876" y="2089694"/>
                  </a:moveTo>
                  <a:lnTo>
                    <a:pt x="4344346" y="2292871"/>
                  </a:lnTo>
                  <a:lnTo>
                    <a:pt x="4146876" y="2496047"/>
                  </a:lnTo>
                  <a:lnTo>
                    <a:pt x="3949406" y="2292871"/>
                  </a:lnTo>
                  <a:close/>
                  <a:moveTo>
                    <a:pt x="3751935" y="2089694"/>
                  </a:moveTo>
                  <a:lnTo>
                    <a:pt x="3949405" y="2292871"/>
                  </a:lnTo>
                  <a:lnTo>
                    <a:pt x="3751935" y="2496047"/>
                  </a:lnTo>
                  <a:lnTo>
                    <a:pt x="3554465" y="2292871"/>
                  </a:lnTo>
                  <a:close/>
                  <a:moveTo>
                    <a:pt x="3356995" y="2089694"/>
                  </a:moveTo>
                  <a:lnTo>
                    <a:pt x="3554465" y="2292871"/>
                  </a:lnTo>
                  <a:lnTo>
                    <a:pt x="3356995" y="2496047"/>
                  </a:lnTo>
                  <a:lnTo>
                    <a:pt x="3159525" y="2292871"/>
                  </a:lnTo>
                  <a:close/>
                  <a:moveTo>
                    <a:pt x="2962055" y="2089694"/>
                  </a:moveTo>
                  <a:lnTo>
                    <a:pt x="3159525" y="2292871"/>
                  </a:lnTo>
                  <a:lnTo>
                    <a:pt x="2962055" y="2496047"/>
                  </a:lnTo>
                  <a:lnTo>
                    <a:pt x="2764585" y="2292871"/>
                  </a:lnTo>
                  <a:close/>
                  <a:moveTo>
                    <a:pt x="2567113" y="2089694"/>
                  </a:moveTo>
                  <a:lnTo>
                    <a:pt x="2764583" y="2292871"/>
                  </a:lnTo>
                  <a:lnTo>
                    <a:pt x="2567113" y="2496047"/>
                  </a:lnTo>
                  <a:lnTo>
                    <a:pt x="2369643" y="2292871"/>
                  </a:lnTo>
                  <a:close/>
                  <a:moveTo>
                    <a:pt x="2172173" y="2089694"/>
                  </a:moveTo>
                  <a:lnTo>
                    <a:pt x="2369643" y="2292871"/>
                  </a:lnTo>
                  <a:lnTo>
                    <a:pt x="2172173" y="2496047"/>
                  </a:lnTo>
                  <a:lnTo>
                    <a:pt x="1974703" y="2292871"/>
                  </a:lnTo>
                  <a:close/>
                  <a:moveTo>
                    <a:pt x="1777233" y="2089694"/>
                  </a:moveTo>
                  <a:lnTo>
                    <a:pt x="1974703" y="2292871"/>
                  </a:lnTo>
                  <a:lnTo>
                    <a:pt x="1777233" y="2496047"/>
                  </a:lnTo>
                  <a:lnTo>
                    <a:pt x="1579763" y="2292871"/>
                  </a:lnTo>
                  <a:close/>
                  <a:moveTo>
                    <a:pt x="1382292" y="2089694"/>
                  </a:moveTo>
                  <a:lnTo>
                    <a:pt x="1579762" y="2292871"/>
                  </a:lnTo>
                  <a:lnTo>
                    <a:pt x="1382292" y="2496047"/>
                  </a:lnTo>
                  <a:lnTo>
                    <a:pt x="1184822" y="2292871"/>
                  </a:lnTo>
                  <a:close/>
                  <a:moveTo>
                    <a:pt x="987351" y="2089694"/>
                  </a:moveTo>
                  <a:lnTo>
                    <a:pt x="1184821" y="2292871"/>
                  </a:lnTo>
                  <a:lnTo>
                    <a:pt x="987351" y="2496047"/>
                  </a:lnTo>
                  <a:lnTo>
                    <a:pt x="789881" y="2292871"/>
                  </a:lnTo>
                  <a:close/>
                  <a:moveTo>
                    <a:pt x="592410" y="2089694"/>
                  </a:moveTo>
                  <a:lnTo>
                    <a:pt x="789880" y="2292871"/>
                  </a:lnTo>
                  <a:lnTo>
                    <a:pt x="592410" y="2496047"/>
                  </a:lnTo>
                  <a:lnTo>
                    <a:pt x="394940" y="2292871"/>
                  </a:lnTo>
                  <a:close/>
                  <a:moveTo>
                    <a:pt x="197470" y="2089694"/>
                  </a:moveTo>
                  <a:lnTo>
                    <a:pt x="394940" y="2292871"/>
                  </a:lnTo>
                  <a:lnTo>
                    <a:pt x="197470" y="2496047"/>
                  </a:lnTo>
                  <a:lnTo>
                    <a:pt x="0" y="2292871"/>
                  </a:lnTo>
                  <a:close/>
                  <a:moveTo>
                    <a:pt x="4936758" y="1673091"/>
                  </a:moveTo>
                  <a:lnTo>
                    <a:pt x="5134228" y="1876268"/>
                  </a:lnTo>
                  <a:lnTo>
                    <a:pt x="4936758" y="2079444"/>
                  </a:lnTo>
                  <a:lnTo>
                    <a:pt x="4739288" y="1876268"/>
                  </a:lnTo>
                  <a:close/>
                  <a:moveTo>
                    <a:pt x="4541817" y="1673091"/>
                  </a:moveTo>
                  <a:lnTo>
                    <a:pt x="4739287" y="1876268"/>
                  </a:lnTo>
                  <a:lnTo>
                    <a:pt x="4541817" y="2079444"/>
                  </a:lnTo>
                  <a:lnTo>
                    <a:pt x="4344347" y="1876268"/>
                  </a:lnTo>
                  <a:close/>
                  <a:moveTo>
                    <a:pt x="4146876" y="1673091"/>
                  </a:moveTo>
                  <a:lnTo>
                    <a:pt x="4344346" y="1876268"/>
                  </a:lnTo>
                  <a:lnTo>
                    <a:pt x="4146876" y="2079444"/>
                  </a:lnTo>
                  <a:lnTo>
                    <a:pt x="3949406" y="1876268"/>
                  </a:lnTo>
                  <a:close/>
                  <a:moveTo>
                    <a:pt x="3751935" y="1673091"/>
                  </a:moveTo>
                  <a:lnTo>
                    <a:pt x="3949405" y="1876268"/>
                  </a:lnTo>
                  <a:lnTo>
                    <a:pt x="3751935" y="2079444"/>
                  </a:lnTo>
                  <a:lnTo>
                    <a:pt x="3554465" y="1876268"/>
                  </a:lnTo>
                  <a:close/>
                  <a:moveTo>
                    <a:pt x="3356995" y="1673091"/>
                  </a:moveTo>
                  <a:lnTo>
                    <a:pt x="3554465" y="1876268"/>
                  </a:lnTo>
                  <a:lnTo>
                    <a:pt x="3356995" y="2079444"/>
                  </a:lnTo>
                  <a:lnTo>
                    <a:pt x="3159525" y="1876268"/>
                  </a:lnTo>
                  <a:close/>
                  <a:moveTo>
                    <a:pt x="2962055" y="1673091"/>
                  </a:moveTo>
                  <a:lnTo>
                    <a:pt x="3159525" y="1876268"/>
                  </a:lnTo>
                  <a:lnTo>
                    <a:pt x="2962055" y="2079444"/>
                  </a:lnTo>
                  <a:lnTo>
                    <a:pt x="2764585" y="1876268"/>
                  </a:lnTo>
                  <a:close/>
                  <a:moveTo>
                    <a:pt x="2567113" y="1673091"/>
                  </a:moveTo>
                  <a:lnTo>
                    <a:pt x="2764583" y="1876268"/>
                  </a:lnTo>
                  <a:lnTo>
                    <a:pt x="2567113" y="2079444"/>
                  </a:lnTo>
                  <a:lnTo>
                    <a:pt x="2369643" y="1876268"/>
                  </a:lnTo>
                  <a:close/>
                  <a:moveTo>
                    <a:pt x="2172173" y="1673091"/>
                  </a:moveTo>
                  <a:lnTo>
                    <a:pt x="2369643" y="1876268"/>
                  </a:lnTo>
                  <a:lnTo>
                    <a:pt x="2172173" y="2079444"/>
                  </a:lnTo>
                  <a:lnTo>
                    <a:pt x="1974703" y="1876268"/>
                  </a:lnTo>
                  <a:close/>
                  <a:moveTo>
                    <a:pt x="1777233" y="1673091"/>
                  </a:moveTo>
                  <a:lnTo>
                    <a:pt x="1974703" y="1876268"/>
                  </a:lnTo>
                  <a:lnTo>
                    <a:pt x="1777233" y="2079444"/>
                  </a:lnTo>
                  <a:lnTo>
                    <a:pt x="1579763" y="1876268"/>
                  </a:lnTo>
                  <a:close/>
                  <a:moveTo>
                    <a:pt x="1382292" y="1673091"/>
                  </a:moveTo>
                  <a:lnTo>
                    <a:pt x="1579762" y="1876268"/>
                  </a:lnTo>
                  <a:lnTo>
                    <a:pt x="1382292" y="2079444"/>
                  </a:lnTo>
                  <a:lnTo>
                    <a:pt x="1184822" y="1876268"/>
                  </a:lnTo>
                  <a:close/>
                  <a:moveTo>
                    <a:pt x="987351" y="1673091"/>
                  </a:moveTo>
                  <a:lnTo>
                    <a:pt x="1184821" y="1876268"/>
                  </a:lnTo>
                  <a:lnTo>
                    <a:pt x="987351" y="2079444"/>
                  </a:lnTo>
                  <a:lnTo>
                    <a:pt x="789881" y="1876268"/>
                  </a:lnTo>
                  <a:close/>
                  <a:moveTo>
                    <a:pt x="592410" y="1673091"/>
                  </a:moveTo>
                  <a:lnTo>
                    <a:pt x="789880" y="1876268"/>
                  </a:lnTo>
                  <a:lnTo>
                    <a:pt x="592410" y="2079444"/>
                  </a:lnTo>
                  <a:lnTo>
                    <a:pt x="394940" y="1876268"/>
                  </a:lnTo>
                  <a:close/>
                  <a:moveTo>
                    <a:pt x="197470" y="1673091"/>
                  </a:moveTo>
                  <a:lnTo>
                    <a:pt x="394940" y="1876268"/>
                  </a:lnTo>
                  <a:lnTo>
                    <a:pt x="197470" y="2079444"/>
                  </a:lnTo>
                  <a:lnTo>
                    <a:pt x="0" y="1876268"/>
                  </a:lnTo>
                  <a:close/>
                  <a:moveTo>
                    <a:pt x="4936758" y="1256368"/>
                  </a:moveTo>
                  <a:lnTo>
                    <a:pt x="5134228" y="1459545"/>
                  </a:lnTo>
                  <a:lnTo>
                    <a:pt x="4936758" y="1662721"/>
                  </a:lnTo>
                  <a:lnTo>
                    <a:pt x="4739288" y="1459545"/>
                  </a:lnTo>
                  <a:close/>
                  <a:moveTo>
                    <a:pt x="4541817" y="1256368"/>
                  </a:moveTo>
                  <a:lnTo>
                    <a:pt x="4739287" y="1459545"/>
                  </a:lnTo>
                  <a:lnTo>
                    <a:pt x="4541817" y="1662721"/>
                  </a:lnTo>
                  <a:lnTo>
                    <a:pt x="4344347" y="1459545"/>
                  </a:lnTo>
                  <a:close/>
                  <a:moveTo>
                    <a:pt x="4146876" y="1256368"/>
                  </a:moveTo>
                  <a:lnTo>
                    <a:pt x="4344346" y="1459545"/>
                  </a:lnTo>
                  <a:lnTo>
                    <a:pt x="4146876" y="1662721"/>
                  </a:lnTo>
                  <a:lnTo>
                    <a:pt x="3949406" y="1459545"/>
                  </a:lnTo>
                  <a:close/>
                  <a:moveTo>
                    <a:pt x="3751935" y="1256368"/>
                  </a:moveTo>
                  <a:lnTo>
                    <a:pt x="3949405" y="1459545"/>
                  </a:lnTo>
                  <a:lnTo>
                    <a:pt x="3751935" y="1662721"/>
                  </a:lnTo>
                  <a:lnTo>
                    <a:pt x="3554465" y="1459545"/>
                  </a:lnTo>
                  <a:close/>
                  <a:moveTo>
                    <a:pt x="3356995" y="1256368"/>
                  </a:moveTo>
                  <a:lnTo>
                    <a:pt x="3554465" y="1459545"/>
                  </a:lnTo>
                  <a:lnTo>
                    <a:pt x="3356995" y="1662721"/>
                  </a:lnTo>
                  <a:lnTo>
                    <a:pt x="3159525" y="1459545"/>
                  </a:lnTo>
                  <a:close/>
                  <a:moveTo>
                    <a:pt x="2962055" y="1256368"/>
                  </a:moveTo>
                  <a:lnTo>
                    <a:pt x="3159525" y="1459545"/>
                  </a:lnTo>
                  <a:lnTo>
                    <a:pt x="2962055" y="1662721"/>
                  </a:lnTo>
                  <a:lnTo>
                    <a:pt x="2764585" y="1459545"/>
                  </a:lnTo>
                  <a:close/>
                  <a:moveTo>
                    <a:pt x="2567113" y="1256368"/>
                  </a:moveTo>
                  <a:lnTo>
                    <a:pt x="2764583" y="1459545"/>
                  </a:lnTo>
                  <a:lnTo>
                    <a:pt x="2567113" y="1662721"/>
                  </a:lnTo>
                  <a:lnTo>
                    <a:pt x="2369643" y="1459545"/>
                  </a:lnTo>
                  <a:close/>
                  <a:moveTo>
                    <a:pt x="2172173" y="1256368"/>
                  </a:moveTo>
                  <a:lnTo>
                    <a:pt x="2369643" y="1459545"/>
                  </a:lnTo>
                  <a:lnTo>
                    <a:pt x="2172173" y="1662721"/>
                  </a:lnTo>
                  <a:lnTo>
                    <a:pt x="1974703" y="1459545"/>
                  </a:lnTo>
                  <a:close/>
                  <a:moveTo>
                    <a:pt x="1777233" y="1256368"/>
                  </a:moveTo>
                  <a:lnTo>
                    <a:pt x="1974703" y="1459545"/>
                  </a:lnTo>
                  <a:lnTo>
                    <a:pt x="1777233" y="1662721"/>
                  </a:lnTo>
                  <a:lnTo>
                    <a:pt x="1579763" y="1459545"/>
                  </a:lnTo>
                  <a:close/>
                  <a:moveTo>
                    <a:pt x="1382292" y="1256368"/>
                  </a:moveTo>
                  <a:lnTo>
                    <a:pt x="1579762" y="1459545"/>
                  </a:lnTo>
                  <a:lnTo>
                    <a:pt x="1382292" y="1662721"/>
                  </a:lnTo>
                  <a:lnTo>
                    <a:pt x="1184822" y="1459545"/>
                  </a:lnTo>
                  <a:close/>
                  <a:moveTo>
                    <a:pt x="987351" y="1256368"/>
                  </a:moveTo>
                  <a:lnTo>
                    <a:pt x="1184821" y="1459545"/>
                  </a:lnTo>
                  <a:lnTo>
                    <a:pt x="987351" y="1662721"/>
                  </a:lnTo>
                  <a:lnTo>
                    <a:pt x="789881" y="1459545"/>
                  </a:lnTo>
                  <a:close/>
                  <a:moveTo>
                    <a:pt x="592410" y="1256368"/>
                  </a:moveTo>
                  <a:lnTo>
                    <a:pt x="789880" y="1459545"/>
                  </a:lnTo>
                  <a:lnTo>
                    <a:pt x="592410" y="1662721"/>
                  </a:lnTo>
                  <a:lnTo>
                    <a:pt x="394940" y="1459545"/>
                  </a:lnTo>
                  <a:close/>
                  <a:moveTo>
                    <a:pt x="197470" y="1256368"/>
                  </a:moveTo>
                  <a:lnTo>
                    <a:pt x="394940" y="1459545"/>
                  </a:lnTo>
                  <a:lnTo>
                    <a:pt x="197470" y="1662721"/>
                  </a:lnTo>
                  <a:lnTo>
                    <a:pt x="0" y="1459545"/>
                  </a:lnTo>
                  <a:close/>
                  <a:moveTo>
                    <a:pt x="4936758" y="839766"/>
                  </a:moveTo>
                  <a:lnTo>
                    <a:pt x="5134228" y="1042943"/>
                  </a:lnTo>
                  <a:lnTo>
                    <a:pt x="4936758" y="1246119"/>
                  </a:lnTo>
                  <a:lnTo>
                    <a:pt x="4739288" y="1042943"/>
                  </a:lnTo>
                  <a:close/>
                  <a:moveTo>
                    <a:pt x="4541817" y="839766"/>
                  </a:moveTo>
                  <a:lnTo>
                    <a:pt x="4739287" y="1042943"/>
                  </a:lnTo>
                  <a:lnTo>
                    <a:pt x="4541817" y="1246119"/>
                  </a:lnTo>
                  <a:lnTo>
                    <a:pt x="4344347" y="1042943"/>
                  </a:lnTo>
                  <a:close/>
                  <a:moveTo>
                    <a:pt x="4146876" y="839766"/>
                  </a:moveTo>
                  <a:lnTo>
                    <a:pt x="4344346" y="1042943"/>
                  </a:lnTo>
                  <a:lnTo>
                    <a:pt x="4146876" y="1246119"/>
                  </a:lnTo>
                  <a:lnTo>
                    <a:pt x="3949406" y="1042943"/>
                  </a:lnTo>
                  <a:close/>
                  <a:moveTo>
                    <a:pt x="3751935" y="839766"/>
                  </a:moveTo>
                  <a:lnTo>
                    <a:pt x="3949405" y="1042943"/>
                  </a:lnTo>
                  <a:lnTo>
                    <a:pt x="3751935" y="1246119"/>
                  </a:lnTo>
                  <a:lnTo>
                    <a:pt x="3554465" y="1042943"/>
                  </a:lnTo>
                  <a:close/>
                  <a:moveTo>
                    <a:pt x="3356995" y="839766"/>
                  </a:moveTo>
                  <a:lnTo>
                    <a:pt x="3554465" y="1042943"/>
                  </a:lnTo>
                  <a:lnTo>
                    <a:pt x="3356995" y="1246119"/>
                  </a:lnTo>
                  <a:lnTo>
                    <a:pt x="3159525" y="1042943"/>
                  </a:lnTo>
                  <a:close/>
                  <a:moveTo>
                    <a:pt x="2962055" y="839766"/>
                  </a:moveTo>
                  <a:lnTo>
                    <a:pt x="3159525" y="1042943"/>
                  </a:lnTo>
                  <a:lnTo>
                    <a:pt x="2962055" y="1246119"/>
                  </a:lnTo>
                  <a:lnTo>
                    <a:pt x="2764585" y="1042943"/>
                  </a:lnTo>
                  <a:close/>
                  <a:moveTo>
                    <a:pt x="2567113" y="839766"/>
                  </a:moveTo>
                  <a:lnTo>
                    <a:pt x="2764583" y="1042943"/>
                  </a:lnTo>
                  <a:lnTo>
                    <a:pt x="2567113" y="1246119"/>
                  </a:lnTo>
                  <a:lnTo>
                    <a:pt x="2369643" y="1042943"/>
                  </a:lnTo>
                  <a:close/>
                  <a:moveTo>
                    <a:pt x="2172173" y="839766"/>
                  </a:moveTo>
                  <a:lnTo>
                    <a:pt x="2369643" y="1042943"/>
                  </a:lnTo>
                  <a:lnTo>
                    <a:pt x="2172173" y="1246119"/>
                  </a:lnTo>
                  <a:lnTo>
                    <a:pt x="1974703" y="1042943"/>
                  </a:lnTo>
                  <a:close/>
                  <a:moveTo>
                    <a:pt x="1777233" y="839766"/>
                  </a:moveTo>
                  <a:lnTo>
                    <a:pt x="1974703" y="1042943"/>
                  </a:lnTo>
                  <a:lnTo>
                    <a:pt x="1777233" y="1246119"/>
                  </a:lnTo>
                  <a:lnTo>
                    <a:pt x="1579763" y="1042943"/>
                  </a:lnTo>
                  <a:close/>
                  <a:moveTo>
                    <a:pt x="1382292" y="839766"/>
                  </a:moveTo>
                  <a:lnTo>
                    <a:pt x="1579762" y="1042943"/>
                  </a:lnTo>
                  <a:lnTo>
                    <a:pt x="1382292" y="1246119"/>
                  </a:lnTo>
                  <a:lnTo>
                    <a:pt x="1184822" y="1042943"/>
                  </a:lnTo>
                  <a:close/>
                  <a:moveTo>
                    <a:pt x="987351" y="839766"/>
                  </a:moveTo>
                  <a:lnTo>
                    <a:pt x="1184821" y="1042943"/>
                  </a:lnTo>
                  <a:lnTo>
                    <a:pt x="987351" y="1246119"/>
                  </a:lnTo>
                  <a:lnTo>
                    <a:pt x="789881" y="1042943"/>
                  </a:lnTo>
                  <a:close/>
                  <a:moveTo>
                    <a:pt x="592410" y="839766"/>
                  </a:moveTo>
                  <a:lnTo>
                    <a:pt x="789880" y="1042943"/>
                  </a:lnTo>
                  <a:lnTo>
                    <a:pt x="592410" y="1246119"/>
                  </a:lnTo>
                  <a:lnTo>
                    <a:pt x="394940" y="1042943"/>
                  </a:lnTo>
                  <a:close/>
                  <a:moveTo>
                    <a:pt x="197470" y="839766"/>
                  </a:moveTo>
                  <a:lnTo>
                    <a:pt x="394940" y="1042943"/>
                  </a:lnTo>
                  <a:lnTo>
                    <a:pt x="197470" y="1246119"/>
                  </a:lnTo>
                  <a:lnTo>
                    <a:pt x="0" y="1042943"/>
                  </a:lnTo>
                  <a:close/>
                  <a:moveTo>
                    <a:pt x="4936758" y="416603"/>
                  </a:moveTo>
                  <a:lnTo>
                    <a:pt x="5134228" y="619780"/>
                  </a:lnTo>
                  <a:lnTo>
                    <a:pt x="4936758" y="822956"/>
                  </a:lnTo>
                  <a:lnTo>
                    <a:pt x="4739288" y="619780"/>
                  </a:lnTo>
                  <a:close/>
                  <a:moveTo>
                    <a:pt x="4541817" y="416603"/>
                  </a:moveTo>
                  <a:lnTo>
                    <a:pt x="4739287" y="619780"/>
                  </a:lnTo>
                  <a:lnTo>
                    <a:pt x="4541817" y="822956"/>
                  </a:lnTo>
                  <a:lnTo>
                    <a:pt x="4344347" y="619780"/>
                  </a:lnTo>
                  <a:close/>
                  <a:moveTo>
                    <a:pt x="4146876" y="416603"/>
                  </a:moveTo>
                  <a:lnTo>
                    <a:pt x="4344346" y="619780"/>
                  </a:lnTo>
                  <a:lnTo>
                    <a:pt x="4146876" y="822956"/>
                  </a:lnTo>
                  <a:lnTo>
                    <a:pt x="3949406" y="619780"/>
                  </a:lnTo>
                  <a:close/>
                  <a:moveTo>
                    <a:pt x="3751935" y="416603"/>
                  </a:moveTo>
                  <a:lnTo>
                    <a:pt x="3949405" y="619780"/>
                  </a:lnTo>
                  <a:lnTo>
                    <a:pt x="3751935" y="822956"/>
                  </a:lnTo>
                  <a:lnTo>
                    <a:pt x="3554465" y="619780"/>
                  </a:lnTo>
                  <a:close/>
                  <a:moveTo>
                    <a:pt x="3356995" y="416603"/>
                  </a:moveTo>
                  <a:lnTo>
                    <a:pt x="3554465" y="619780"/>
                  </a:lnTo>
                  <a:lnTo>
                    <a:pt x="3356995" y="822956"/>
                  </a:lnTo>
                  <a:lnTo>
                    <a:pt x="3159525" y="619780"/>
                  </a:lnTo>
                  <a:close/>
                  <a:moveTo>
                    <a:pt x="2962055" y="416603"/>
                  </a:moveTo>
                  <a:lnTo>
                    <a:pt x="3159525" y="619780"/>
                  </a:lnTo>
                  <a:lnTo>
                    <a:pt x="2962055" y="822956"/>
                  </a:lnTo>
                  <a:lnTo>
                    <a:pt x="2764585" y="619780"/>
                  </a:lnTo>
                  <a:close/>
                  <a:moveTo>
                    <a:pt x="2567113" y="416603"/>
                  </a:moveTo>
                  <a:lnTo>
                    <a:pt x="2764583" y="619780"/>
                  </a:lnTo>
                  <a:lnTo>
                    <a:pt x="2567113" y="822956"/>
                  </a:lnTo>
                  <a:lnTo>
                    <a:pt x="2369643" y="619780"/>
                  </a:lnTo>
                  <a:close/>
                  <a:moveTo>
                    <a:pt x="2172173" y="416603"/>
                  </a:moveTo>
                  <a:lnTo>
                    <a:pt x="2369643" y="619780"/>
                  </a:lnTo>
                  <a:lnTo>
                    <a:pt x="2172173" y="822956"/>
                  </a:lnTo>
                  <a:lnTo>
                    <a:pt x="1974703" y="619780"/>
                  </a:lnTo>
                  <a:close/>
                  <a:moveTo>
                    <a:pt x="1777233" y="416603"/>
                  </a:moveTo>
                  <a:lnTo>
                    <a:pt x="1974703" y="619780"/>
                  </a:lnTo>
                  <a:lnTo>
                    <a:pt x="1777233" y="822956"/>
                  </a:lnTo>
                  <a:lnTo>
                    <a:pt x="1579763" y="619780"/>
                  </a:lnTo>
                  <a:close/>
                  <a:moveTo>
                    <a:pt x="1382292" y="416603"/>
                  </a:moveTo>
                  <a:lnTo>
                    <a:pt x="1579762" y="619780"/>
                  </a:lnTo>
                  <a:lnTo>
                    <a:pt x="1382292" y="822956"/>
                  </a:lnTo>
                  <a:lnTo>
                    <a:pt x="1184822" y="619780"/>
                  </a:lnTo>
                  <a:close/>
                  <a:moveTo>
                    <a:pt x="987351" y="416603"/>
                  </a:moveTo>
                  <a:lnTo>
                    <a:pt x="1184821" y="619780"/>
                  </a:lnTo>
                  <a:lnTo>
                    <a:pt x="987351" y="822956"/>
                  </a:lnTo>
                  <a:lnTo>
                    <a:pt x="789881" y="619780"/>
                  </a:lnTo>
                  <a:close/>
                  <a:moveTo>
                    <a:pt x="592410" y="416603"/>
                  </a:moveTo>
                  <a:lnTo>
                    <a:pt x="789880" y="619780"/>
                  </a:lnTo>
                  <a:lnTo>
                    <a:pt x="592410" y="822956"/>
                  </a:lnTo>
                  <a:lnTo>
                    <a:pt x="394940" y="619780"/>
                  </a:lnTo>
                  <a:close/>
                  <a:moveTo>
                    <a:pt x="197470" y="416603"/>
                  </a:moveTo>
                  <a:lnTo>
                    <a:pt x="394940" y="619780"/>
                  </a:lnTo>
                  <a:lnTo>
                    <a:pt x="197470" y="822956"/>
                  </a:lnTo>
                  <a:lnTo>
                    <a:pt x="0" y="619780"/>
                  </a:lnTo>
                  <a:close/>
                  <a:moveTo>
                    <a:pt x="4936758" y="0"/>
                  </a:moveTo>
                  <a:lnTo>
                    <a:pt x="5134228" y="203177"/>
                  </a:lnTo>
                  <a:lnTo>
                    <a:pt x="4936758" y="406353"/>
                  </a:lnTo>
                  <a:lnTo>
                    <a:pt x="4739288" y="203177"/>
                  </a:lnTo>
                  <a:close/>
                  <a:moveTo>
                    <a:pt x="4541817" y="0"/>
                  </a:moveTo>
                  <a:lnTo>
                    <a:pt x="4739287" y="203177"/>
                  </a:lnTo>
                  <a:lnTo>
                    <a:pt x="4541817" y="406353"/>
                  </a:lnTo>
                  <a:lnTo>
                    <a:pt x="4344347" y="203177"/>
                  </a:lnTo>
                  <a:close/>
                  <a:moveTo>
                    <a:pt x="4146876" y="0"/>
                  </a:moveTo>
                  <a:lnTo>
                    <a:pt x="4344346" y="203177"/>
                  </a:lnTo>
                  <a:lnTo>
                    <a:pt x="4146876" y="406353"/>
                  </a:lnTo>
                  <a:lnTo>
                    <a:pt x="3949406" y="203177"/>
                  </a:lnTo>
                  <a:close/>
                  <a:moveTo>
                    <a:pt x="3751935" y="0"/>
                  </a:moveTo>
                  <a:lnTo>
                    <a:pt x="3949405" y="203177"/>
                  </a:lnTo>
                  <a:lnTo>
                    <a:pt x="3751935" y="406353"/>
                  </a:lnTo>
                  <a:lnTo>
                    <a:pt x="3554465" y="203177"/>
                  </a:lnTo>
                  <a:close/>
                  <a:moveTo>
                    <a:pt x="3356995" y="0"/>
                  </a:moveTo>
                  <a:lnTo>
                    <a:pt x="3554465" y="203177"/>
                  </a:lnTo>
                  <a:lnTo>
                    <a:pt x="3356995" y="406353"/>
                  </a:lnTo>
                  <a:lnTo>
                    <a:pt x="3159525" y="203177"/>
                  </a:lnTo>
                  <a:close/>
                  <a:moveTo>
                    <a:pt x="2962055" y="0"/>
                  </a:moveTo>
                  <a:lnTo>
                    <a:pt x="3159525" y="203177"/>
                  </a:lnTo>
                  <a:lnTo>
                    <a:pt x="2962055" y="406353"/>
                  </a:lnTo>
                  <a:lnTo>
                    <a:pt x="2764585" y="203177"/>
                  </a:lnTo>
                  <a:close/>
                  <a:moveTo>
                    <a:pt x="2567113" y="0"/>
                  </a:moveTo>
                  <a:lnTo>
                    <a:pt x="2764583" y="203177"/>
                  </a:lnTo>
                  <a:lnTo>
                    <a:pt x="2567113" y="406353"/>
                  </a:lnTo>
                  <a:lnTo>
                    <a:pt x="2369643" y="203177"/>
                  </a:lnTo>
                  <a:close/>
                  <a:moveTo>
                    <a:pt x="2172173" y="0"/>
                  </a:moveTo>
                  <a:lnTo>
                    <a:pt x="2369643" y="203177"/>
                  </a:lnTo>
                  <a:lnTo>
                    <a:pt x="2172173" y="406353"/>
                  </a:lnTo>
                  <a:lnTo>
                    <a:pt x="1974703" y="203177"/>
                  </a:lnTo>
                  <a:close/>
                  <a:moveTo>
                    <a:pt x="1777233" y="0"/>
                  </a:moveTo>
                  <a:lnTo>
                    <a:pt x="1974703" y="203177"/>
                  </a:lnTo>
                  <a:lnTo>
                    <a:pt x="1777233" y="406353"/>
                  </a:lnTo>
                  <a:lnTo>
                    <a:pt x="1579763" y="203177"/>
                  </a:lnTo>
                  <a:close/>
                  <a:moveTo>
                    <a:pt x="1382292" y="0"/>
                  </a:moveTo>
                  <a:lnTo>
                    <a:pt x="1579762" y="203177"/>
                  </a:lnTo>
                  <a:lnTo>
                    <a:pt x="1382292" y="406353"/>
                  </a:lnTo>
                  <a:lnTo>
                    <a:pt x="1184822" y="203177"/>
                  </a:lnTo>
                  <a:close/>
                  <a:moveTo>
                    <a:pt x="987351" y="0"/>
                  </a:moveTo>
                  <a:lnTo>
                    <a:pt x="1184821" y="203177"/>
                  </a:lnTo>
                  <a:lnTo>
                    <a:pt x="987351" y="406353"/>
                  </a:lnTo>
                  <a:lnTo>
                    <a:pt x="789881" y="203177"/>
                  </a:lnTo>
                  <a:close/>
                  <a:moveTo>
                    <a:pt x="592410" y="0"/>
                  </a:moveTo>
                  <a:lnTo>
                    <a:pt x="789880" y="203177"/>
                  </a:lnTo>
                  <a:lnTo>
                    <a:pt x="592410" y="406353"/>
                  </a:lnTo>
                  <a:lnTo>
                    <a:pt x="394940" y="203177"/>
                  </a:lnTo>
                  <a:close/>
                  <a:moveTo>
                    <a:pt x="197470" y="0"/>
                  </a:moveTo>
                  <a:lnTo>
                    <a:pt x="394940" y="203177"/>
                  </a:lnTo>
                  <a:lnTo>
                    <a:pt x="197470" y="406353"/>
                  </a:lnTo>
                  <a:lnTo>
                    <a:pt x="0" y="20317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/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F967487A-5D38-4B60-9EA9-D7111E68AF57}"/>
                </a:ext>
              </a:extLst>
            </p:cNvPr>
            <p:cNvSpPr txBox="1"/>
            <p:nvPr/>
          </p:nvSpPr>
          <p:spPr>
            <a:xfrm>
              <a:off x="3570287" y="2039334"/>
              <a:ext cx="5051426" cy="584775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AE" sz="32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من عناصر الثقافة الاماراتية</a:t>
              </a:r>
              <a:endParaRPr lang="ar-JO" sz="32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0" name="خطأ">
            <a:extLst>
              <a:ext uri="{FF2B5EF4-FFF2-40B4-BE49-F238E27FC236}">
                <a16:creationId xmlns:a16="http://schemas.microsoft.com/office/drawing/2014/main" id="{8CC1FB7C-CEDC-435F-BE56-EC1237F0D654}"/>
              </a:ext>
            </a:extLst>
          </p:cNvPr>
          <p:cNvGrpSpPr/>
          <p:nvPr/>
        </p:nvGrpSpPr>
        <p:grpSpPr>
          <a:xfrm>
            <a:off x="1298253" y="4025837"/>
            <a:ext cx="4590288" cy="533399"/>
            <a:chOff x="6264967" y="4050939"/>
            <a:chExt cx="4590288" cy="53339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C8AA28F-AC3D-45F1-BF01-3CDAE0E9A1F0}"/>
                </a:ext>
              </a:extLst>
            </p:cNvPr>
            <p:cNvSpPr/>
            <p:nvPr/>
          </p:nvSpPr>
          <p:spPr>
            <a:xfrm>
              <a:off x="6264967" y="4050939"/>
              <a:ext cx="4590288" cy="533399"/>
            </a:xfrm>
            <a:custGeom>
              <a:avLst/>
              <a:gdLst>
                <a:gd name="connsiteX0" fmla="*/ 149864 w 4590288"/>
                <a:gd name="connsiteY0" fmla="*/ 0 h 533399"/>
                <a:gd name="connsiteX1" fmla="*/ 4440424 w 4590288"/>
                <a:gd name="connsiteY1" fmla="*/ 0 h 533399"/>
                <a:gd name="connsiteX2" fmla="*/ 4590288 w 4590288"/>
                <a:gd name="connsiteY2" fmla="*/ 149864 h 533399"/>
                <a:gd name="connsiteX3" fmla="*/ 4590288 w 4590288"/>
                <a:gd name="connsiteY3" fmla="*/ 383535 h 533399"/>
                <a:gd name="connsiteX4" fmla="*/ 4440424 w 4590288"/>
                <a:gd name="connsiteY4" fmla="*/ 533399 h 533399"/>
                <a:gd name="connsiteX5" fmla="*/ 149864 w 4590288"/>
                <a:gd name="connsiteY5" fmla="*/ 533399 h 533399"/>
                <a:gd name="connsiteX6" fmla="*/ 0 w 4590288"/>
                <a:gd name="connsiteY6" fmla="*/ 383535 h 533399"/>
                <a:gd name="connsiteX7" fmla="*/ 0 w 4590288"/>
                <a:gd name="connsiteY7" fmla="*/ 149864 h 533399"/>
                <a:gd name="connsiteX8" fmla="*/ 149864 w 4590288"/>
                <a:gd name="connsiteY8" fmla="*/ 0 h 533399"/>
                <a:gd name="connsiteX9" fmla="*/ 189720 w 4590288"/>
                <a:gd name="connsiteY9" fmla="*/ 70103 h 533399"/>
                <a:gd name="connsiteX10" fmla="*/ 79248 w 4590288"/>
                <a:gd name="connsiteY10" fmla="*/ 180575 h 533399"/>
                <a:gd name="connsiteX11" fmla="*/ 79248 w 4590288"/>
                <a:gd name="connsiteY11" fmla="*/ 352825 h 533399"/>
                <a:gd name="connsiteX12" fmla="*/ 189720 w 4590288"/>
                <a:gd name="connsiteY12" fmla="*/ 463297 h 533399"/>
                <a:gd name="connsiteX13" fmla="*/ 4400568 w 4590288"/>
                <a:gd name="connsiteY13" fmla="*/ 463297 h 533399"/>
                <a:gd name="connsiteX14" fmla="*/ 4511040 w 4590288"/>
                <a:gd name="connsiteY14" fmla="*/ 352825 h 533399"/>
                <a:gd name="connsiteX15" fmla="*/ 4511040 w 4590288"/>
                <a:gd name="connsiteY15" fmla="*/ 180575 h 533399"/>
                <a:gd name="connsiteX16" fmla="*/ 4400568 w 4590288"/>
                <a:gd name="connsiteY16" fmla="*/ 70103 h 533399"/>
                <a:gd name="connsiteX17" fmla="*/ 189720 w 4590288"/>
                <a:gd name="connsiteY17" fmla="*/ 70103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90288" h="533399">
                  <a:moveTo>
                    <a:pt x="149864" y="0"/>
                  </a:moveTo>
                  <a:lnTo>
                    <a:pt x="4440424" y="0"/>
                  </a:lnTo>
                  <a:cubicBezTo>
                    <a:pt x="4523192" y="0"/>
                    <a:pt x="4590288" y="67096"/>
                    <a:pt x="4590288" y="149864"/>
                  </a:cubicBezTo>
                  <a:lnTo>
                    <a:pt x="4590288" y="383535"/>
                  </a:lnTo>
                  <a:cubicBezTo>
                    <a:pt x="4590288" y="466303"/>
                    <a:pt x="4523192" y="533399"/>
                    <a:pt x="4440424" y="533399"/>
                  </a:cubicBezTo>
                  <a:lnTo>
                    <a:pt x="149864" y="533399"/>
                  </a:lnTo>
                  <a:cubicBezTo>
                    <a:pt x="67096" y="533399"/>
                    <a:pt x="0" y="466303"/>
                    <a:pt x="0" y="383535"/>
                  </a:cubicBezTo>
                  <a:lnTo>
                    <a:pt x="0" y="149864"/>
                  </a:lnTo>
                  <a:cubicBezTo>
                    <a:pt x="0" y="67096"/>
                    <a:pt x="67096" y="0"/>
                    <a:pt x="149864" y="0"/>
                  </a:cubicBezTo>
                  <a:close/>
                  <a:moveTo>
                    <a:pt x="189720" y="70103"/>
                  </a:moveTo>
                  <a:cubicBezTo>
                    <a:pt x="128708" y="70103"/>
                    <a:pt x="79248" y="119563"/>
                    <a:pt x="79248" y="180575"/>
                  </a:cubicBezTo>
                  <a:lnTo>
                    <a:pt x="79248" y="352825"/>
                  </a:lnTo>
                  <a:cubicBezTo>
                    <a:pt x="79248" y="413837"/>
                    <a:pt x="128708" y="463297"/>
                    <a:pt x="189720" y="463297"/>
                  </a:cubicBezTo>
                  <a:lnTo>
                    <a:pt x="4400568" y="463297"/>
                  </a:lnTo>
                  <a:cubicBezTo>
                    <a:pt x="4461580" y="463297"/>
                    <a:pt x="4511040" y="413837"/>
                    <a:pt x="4511040" y="352825"/>
                  </a:cubicBezTo>
                  <a:lnTo>
                    <a:pt x="4511040" y="180575"/>
                  </a:lnTo>
                  <a:cubicBezTo>
                    <a:pt x="4511040" y="119563"/>
                    <a:pt x="4461580" y="70103"/>
                    <a:pt x="4400568" y="70103"/>
                  </a:cubicBezTo>
                  <a:lnTo>
                    <a:pt x="189720" y="7010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240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D0D42EA6-444D-43AA-9CBF-68DDCC8BD8C3}"/>
                </a:ext>
              </a:extLst>
            </p:cNvPr>
            <p:cNvSpPr/>
            <p:nvPr/>
          </p:nvSpPr>
          <p:spPr>
            <a:xfrm>
              <a:off x="6345614" y="4139637"/>
              <a:ext cx="4424105" cy="368543"/>
            </a:xfrm>
            <a:custGeom>
              <a:avLst/>
              <a:gdLst>
                <a:gd name="connsiteX0" fmla="*/ 2212052 w 4424105"/>
                <a:gd name="connsiteY0" fmla="*/ 94983 h 368543"/>
                <a:gd name="connsiteX1" fmla="*/ 2115130 w 4424105"/>
                <a:gd name="connsiteY1" fmla="*/ 184272 h 368543"/>
                <a:gd name="connsiteX2" fmla="*/ 2212052 w 4424105"/>
                <a:gd name="connsiteY2" fmla="*/ 273560 h 368543"/>
                <a:gd name="connsiteX3" fmla="*/ 2308974 w 4424105"/>
                <a:gd name="connsiteY3" fmla="*/ 184272 h 368543"/>
                <a:gd name="connsiteX4" fmla="*/ 3820151 w 4424105"/>
                <a:gd name="connsiteY4" fmla="*/ 92731 h 368543"/>
                <a:gd name="connsiteX5" fmla="*/ 3720785 w 4424105"/>
                <a:gd name="connsiteY5" fmla="*/ 184272 h 368543"/>
                <a:gd name="connsiteX6" fmla="*/ 3820151 w 4424105"/>
                <a:gd name="connsiteY6" fmla="*/ 275812 h 368543"/>
                <a:gd name="connsiteX7" fmla="*/ 3919517 w 4424105"/>
                <a:gd name="connsiteY7" fmla="*/ 184272 h 368543"/>
                <a:gd name="connsiteX8" fmla="*/ 3216197 w 4424105"/>
                <a:gd name="connsiteY8" fmla="*/ 92731 h 368543"/>
                <a:gd name="connsiteX9" fmla="*/ 3116831 w 4424105"/>
                <a:gd name="connsiteY9" fmla="*/ 184272 h 368543"/>
                <a:gd name="connsiteX10" fmla="*/ 3216197 w 4424105"/>
                <a:gd name="connsiteY10" fmla="*/ 275812 h 368543"/>
                <a:gd name="connsiteX11" fmla="*/ 3315563 w 4424105"/>
                <a:gd name="connsiteY11" fmla="*/ 184272 h 368543"/>
                <a:gd name="connsiteX12" fmla="*/ 1610543 w 4424105"/>
                <a:gd name="connsiteY12" fmla="*/ 92731 h 368543"/>
                <a:gd name="connsiteX13" fmla="*/ 1511177 w 4424105"/>
                <a:gd name="connsiteY13" fmla="*/ 184272 h 368543"/>
                <a:gd name="connsiteX14" fmla="*/ 1610543 w 4424105"/>
                <a:gd name="connsiteY14" fmla="*/ 275812 h 368543"/>
                <a:gd name="connsiteX15" fmla="*/ 1709910 w 4424105"/>
                <a:gd name="connsiteY15" fmla="*/ 184272 h 368543"/>
                <a:gd name="connsiteX16" fmla="*/ 1006589 w 4424105"/>
                <a:gd name="connsiteY16" fmla="*/ 92731 h 368543"/>
                <a:gd name="connsiteX17" fmla="*/ 907223 w 4424105"/>
                <a:gd name="connsiteY17" fmla="*/ 184272 h 368543"/>
                <a:gd name="connsiteX18" fmla="*/ 1006589 w 4424105"/>
                <a:gd name="connsiteY18" fmla="*/ 275812 h 368543"/>
                <a:gd name="connsiteX19" fmla="*/ 1105956 w 4424105"/>
                <a:gd name="connsiteY19" fmla="*/ 184272 h 368543"/>
                <a:gd name="connsiteX20" fmla="*/ 4323446 w 4424105"/>
                <a:gd name="connsiteY20" fmla="*/ 0 h 368543"/>
                <a:gd name="connsiteX21" fmla="*/ 4424105 w 4424105"/>
                <a:gd name="connsiteY21" fmla="*/ 92731 h 368543"/>
                <a:gd name="connsiteX22" fmla="*/ 4324739 w 4424105"/>
                <a:gd name="connsiteY22" fmla="*/ 184272 h 368543"/>
                <a:gd name="connsiteX23" fmla="*/ 4424105 w 4424105"/>
                <a:gd name="connsiteY23" fmla="*/ 275812 h 368543"/>
                <a:gd name="connsiteX24" fmla="*/ 4323446 w 4424105"/>
                <a:gd name="connsiteY24" fmla="*/ 368543 h 368543"/>
                <a:gd name="connsiteX25" fmla="*/ 4222787 w 4424105"/>
                <a:gd name="connsiteY25" fmla="*/ 275812 h 368543"/>
                <a:gd name="connsiteX26" fmla="*/ 4322154 w 4424105"/>
                <a:gd name="connsiteY26" fmla="*/ 184272 h 368543"/>
                <a:gd name="connsiteX27" fmla="*/ 4222787 w 4424105"/>
                <a:gd name="connsiteY27" fmla="*/ 92731 h 368543"/>
                <a:gd name="connsiteX28" fmla="*/ 4122128 w 4424105"/>
                <a:gd name="connsiteY28" fmla="*/ 0 h 368543"/>
                <a:gd name="connsiteX29" fmla="*/ 4222787 w 4424105"/>
                <a:gd name="connsiteY29" fmla="*/ 92731 h 368543"/>
                <a:gd name="connsiteX30" fmla="*/ 4123420 w 4424105"/>
                <a:gd name="connsiteY30" fmla="*/ 184272 h 368543"/>
                <a:gd name="connsiteX31" fmla="*/ 4222787 w 4424105"/>
                <a:gd name="connsiteY31" fmla="*/ 275812 h 368543"/>
                <a:gd name="connsiteX32" fmla="*/ 4122128 w 4424105"/>
                <a:gd name="connsiteY32" fmla="*/ 368543 h 368543"/>
                <a:gd name="connsiteX33" fmla="*/ 4021469 w 4424105"/>
                <a:gd name="connsiteY33" fmla="*/ 275812 h 368543"/>
                <a:gd name="connsiteX34" fmla="*/ 4120835 w 4424105"/>
                <a:gd name="connsiteY34" fmla="*/ 184272 h 368543"/>
                <a:gd name="connsiteX35" fmla="*/ 4021469 w 4424105"/>
                <a:gd name="connsiteY35" fmla="*/ 92731 h 368543"/>
                <a:gd name="connsiteX36" fmla="*/ 3719493 w 4424105"/>
                <a:gd name="connsiteY36" fmla="*/ 0 h 368543"/>
                <a:gd name="connsiteX37" fmla="*/ 3820151 w 4424105"/>
                <a:gd name="connsiteY37" fmla="*/ 92730 h 368543"/>
                <a:gd name="connsiteX38" fmla="*/ 3920810 w 4424105"/>
                <a:gd name="connsiteY38" fmla="*/ 0 h 368543"/>
                <a:gd name="connsiteX39" fmla="*/ 4021469 w 4424105"/>
                <a:gd name="connsiteY39" fmla="*/ 92731 h 368543"/>
                <a:gd name="connsiteX40" fmla="*/ 3922102 w 4424105"/>
                <a:gd name="connsiteY40" fmla="*/ 184272 h 368543"/>
                <a:gd name="connsiteX41" fmla="*/ 4021469 w 4424105"/>
                <a:gd name="connsiteY41" fmla="*/ 275812 h 368543"/>
                <a:gd name="connsiteX42" fmla="*/ 3920810 w 4424105"/>
                <a:gd name="connsiteY42" fmla="*/ 368543 h 368543"/>
                <a:gd name="connsiteX43" fmla="*/ 3820151 w 4424105"/>
                <a:gd name="connsiteY43" fmla="*/ 275813 h 368543"/>
                <a:gd name="connsiteX44" fmla="*/ 3719493 w 4424105"/>
                <a:gd name="connsiteY44" fmla="*/ 368543 h 368543"/>
                <a:gd name="connsiteX45" fmla="*/ 3618834 w 4424105"/>
                <a:gd name="connsiteY45" fmla="*/ 275812 h 368543"/>
                <a:gd name="connsiteX46" fmla="*/ 3718200 w 4424105"/>
                <a:gd name="connsiteY46" fmla="*/ 184272 h 368543"/>
                <a:gd name="connsiteX47" fmla="*/ 3618834 w 4424105"/>
                <a:gd name="connsiteY47" fmla="*/ 92731 h 368543"/>
                <a:gd name="connsiteX48" fmla="*/ 3518175 w 4424105"/>
                <a:gd name="connsiteY48" fmla="*/ 0 h 368543"/>
                <a:gd name="connsiteX49" fmla="*/ 3618834 w 4424105"/>
                <a:gd name="connsiteY49" fmla="*/ 92731 h 368543"/>
                <a:gd name="connsiteX50" fmla="*/ 3519467 w 4424105"/>
                <a:gd name="connsiteY50" fmla="*/ 184272 h 368543"/>
                <a:gd name="connsiteX51" fmla="*/ 3618834 w 4424105"/>
                <a:gd name="connsiteY51" fmla="*/ 275812 h 368543"/>
                <a:gd name="connsiteX52" fmla="*/ 3518175 w 4424105"/>
                <a:gd name="connsiteY52" fmla="*/ 368543 h 368543"/>
                <a:gd name="connsiteX53" fmla="*/ 3417516 w 4424105"/>
                <a:gd name="connsiteY53" fmla="*/ 275812 h 368543"/>
                <a:gd name="connsiteX54" fmla="*/ 3516882 w 4424105"/>
                <a:gd name="connsiteY54" fmla="*/ 184272 h 368543"/>
                <a:gd name="connsiteX55" fmla="*/ 3417516 w 4424105"/>
                <a:gd name="connsiteY55" fmla="*/ 92731 h 368543"/>
                <a:gd name="connsiteX56" fmla="*/ 3115539 w 4424105"/>
                <a:gd name="connsiteY56" fmla="*/ 0 h 368543"/>
                <a:gd name="connsiteX57" fmla="*/ 3216197 w 4424105"/>
                <a:gd name="connsiteY57" fmla="*/ 92730 h 368543"/>
                <a:gd name="connsiteX58" fmla="*/ 3316856 w 4424105"/>
                <a:gd name="connsiteY58" fmla="*/ 0 h 368543"/>
                <a:gd name="connsiteX59" fmla="*/ 3417515 w 4424105"/>
                <a:gd name="connsiteY59" fmla="*/ 92731 h 368543"/>
                <a:gd name="connsiteX60" fmla="*/ 3318148 w 4424105"/>
                <a:gd name="connsiteY60" fmla="*/ 184272 h 368543"/>
                <a:gd name="connsiteX61" fmla="*/ 3417515 w 4424105"/>
                <a:gd name="connsiteY61" fmla="*/ 275812 h 368543"/>
                <a:gd name="connsiteX62" fmla="*/ 3316856 w 4424105"/>
                <a:gd name="connsiteY62" fmla="*/ 368543 h 368543"/>
                <a:gd name="connsiteX63" fmla="*/ 3216197 w 4424105"/>
                <a:gd name="connsiteY63" fmla="*/ 275813 h 368543"/>
                <a:gd name="connsiteX64" fmla="*/ 3115539 w 4424105"/>
                <a:gd name="connsiteY64" fmla="*/ 368543 h 368543"/>
                <a:gd name="connsiteX65" fmla="*/ 3014880 w 4424105"/>
                <a:gd name="connsiteY65" fmla="*/ 275812 h 368543"/>
                <a:gd name="connsiteX66" fmla="*/ 3114246 w 4424105"/>
                <a:gd name="connsiteY66" fmla="*/ 184272 h 368543"/>
                <a:gd name="connsiteX67" fmla="*/ 3014880 w 4424105"/>
                <a:gd name="connsiteY67" fmla="*/ 92731 h 368543"/>
                <a:gd name="connsiteX68" fmla="*/ 2914221 w 4424105"/>
                <a:gd name="connsiteY68" fmla="*/ 0 h 368543"/>
                <a:gd name="connsiteX69" fmla="*/ 3014880 w 4424105"/>
                <a:gd name="connsiteY69" fmla="*/ 92731 h 368543"/>
                <a:gd name="connsiteX70" fmla="*/ 2915513 w 4424105"/>
                <a:gd name="connsiteY70" fmla="*/ 184272 h 368543"/>
                <a:gd name="connsiteX71" fmla="*/ 3014880 w 4424105"/>
                <a:gd name="connsiteY71" fmla="*/ 275812 h 368543"/>
                <a:gd name="connsiteX72" fmla="*/ 2914221 w 4424105"/>
                <a:gd name="connsiteY72" fmla="*/ 368543 h 368543"/>
                <a:gd name="connsiteX73" fmla="*/ 2813562 w 4424105"/>
                <a:gd name="connsiteY73" fmla="*/ 275812 h 368543"/>
                <a:gd name="connsiteX74" fmla="*/ 2912928 w 4424105"/>
                <a:gd name="connsiteY74" fmla="*/ 184272 h 368543"/>
                <a:gd name="connsiteX75" fmla="*/ 2813562 w 4424105"/>
                <a:gd name="connsiteY75" fmla="*/ 92731 h 368543"/>
                <a:gd name="connsiteX76" fmla="*/ 2712903 w 4424105"/>
                <a:gd name="connsiteY76" fmla="*/ 0 h 368543"/>
                <a:gd name="connsiteX77" fmla="*/ 2813562 w 4424105"/>
                <a:gd name="connsiteY77" fmla="*/ 92731 h 368543"/>
                <a:gd name="connsiteX78" fmla="*/ 2714195 w 4424105"/>
                <a:gd name="connsiteY78" fmla="*/ 184272 h 368543"/>
                <a:gd name="connsiteX79" fmla="*/ 2813562 w 4424105"/>
                <a:gd name="connsiteY79" fmla="*/ 275812 h 368543"/>
                <a:gd name="connsiteX80" fmla="*/ 2712903 w 4424105"/>
                <a:gd name="connsiteY80" fmla="*/ 368543 h 368543"/>
                <a:gd name="connsiteX81" fmla="*/ 2612244 w 4424105"/>
                <a:gd name="connsiteY81" fmla="*/ 275812 h 368543"/>
                <a:gd name="connsiteX82" fmla="*/ 2711610 w 4424105"/>
                <a:gd name="connsiteY82" fmla="*/ 184272 h 368543"/>
                <a:gd name="connsiteX83" fmla="*/ 2612244 w 4424105"/>
                <a:gd name="connsiteY83" fmla="*/ 92731 h 368543"/>
                <a:gd name="connsiteX84" fmla="*/ 2511585 w 4424105"/>
                <a:gd name="connsiteY84" fmla="*/ 0 h 368543"/>
                <a:gd name="connsiteX85" fmla="*/ 2612244 w 4424105"/>
                <a:gd name="connsiteY85" fmla="*/ 92731 h 368543"/>
                <a:gd name="connsiteX86" fmla="*/ 2512877 w 4424105"/>
                <a:gd name="connsiteY86" fmla="*/ 184272 h 368543"/>
                <a:gd name="connsiteX87" fmla="*/ 2612244 w 4424105"/>
                <a:gd name="connsiteY87" fmla="*/ 275812 h 368543"/>
                <a:gd name="connsiteX88" fmla="*/ 2511585 w 4424105"/>
                <a:gd name="connsiteY88" fmla="*/ 368543 h 368543"/>
                <a:gd name="connsiteX89" fmla="*/ 2410926 w 4424105"/>
                <a:gd name="connsiteY89" fmla="*/ 275812 h 368543"/>
                <a:gd name="connsiteX90" fmla="*/ 2510292 w 4424105"/>
                <a:gd name="connsiteY90" fmla="*/ 184272 h 368543"/>
                <a:gd name="connsiteX91" fmla="*/ 2410926 w 4424105"/>
                <a:gd name="connsiteY91" fmla="*/ 92731 h 368543"/>
                <a:gd name="connsiteX92" fmla="*/ 2113838 w 4424105"/>
                <a:gd name="connsiteY92" fmla="*/ 0 h 368543"/>
                <a:gd name="connsiteX93" fmla="*/ 2212052 w 4424105"/>
                <a:gd name="connsiteY93" fmla="*/ 90479 h 368543"/>
                <a:gd name="connsiteX94" fmla="*/ 2310267 w 4424105"/>
                <a:gd name="connsiteY94" fmla="*/ 0 h 368543"/>
                <a:gd name="connsiteX95" fmla="*/ 2410926 w 4424105"/>
                <a:gd name="connsiteY95" fmla="*/ 92731 h 368543"/>
                <a:gd name="connsiteX96" fmla="*/ 2311559 w 4424105"/>
                <a:gd name="connsiteY96" fmla="*/ 184272 h 368543"/>
                <a:gd name="connsiteX97" fmla="*/ 2410926 w 4424105"/>
                <a:gd name="connsiteY97" fmla="*/ 275812 h 368543"/>
                <a:gd name="connsiteX98" fmla="*/ 2310267 w 4424105"/>
                <a:gd name="connsiteY98" fmla="*/ 368543 h 368543"/>
                <a:gd name="connsiteX99" fmla="*/ 2212052 w 4424105"/>
                <a:gd name="connsiteY99" fmla="*/ 278064 h 368543"/>
                <a:gd name="connsiteX100" fmla="*/ 2113838 w 4424105"/>
                <a:gd name="connsiteY100" fmla="*/ 368543 h 368543"/>
                <a:gd name="connsiteX101" fmla="*/ 2013179 w 4424105"/>
                <a:gd name="connsiteY101" fmla="*/ 275812 h 368543"/>
                <a:gd name="connsiteX102" fmla="*/ 2112546 w 4424105"/>
                <a:gd name="connsiteY102" fmla="*/ 184272 h 368543"/>
                <a:gd name="connsiteX103" fmla="*/ 2013179 w 4424105"/>
                <a:gd name="connsiteY103" fmla="*/ 92731 h 368543"/>
                <a:gd name="connsiteX104" fmla="*/ 1912520 w 4424105"/>
                <a:gd name="connsiteY104" fmla="*/ 0 h 368543"/>
                <a:gd name="connsiteX105" fmla="*/ 2013179 w 4424105"/>
                <a:gd name="connsiteY105" fmla="*/ 92731 h 368543"/>
                <a:gd name="connsiteX106" fmla="*/ 1913812 w 4424105"/>
                <a:gd name="connsiteY106" fmla="*/ 184272 h 368543"/>
                <a:gd name="connsiteX107" fmla="*/ 2013179 w 4424105"/>
                <a:gd name="connsiteY107" fmla="*/ 275812 h 368543"/>
                <a:gd name="connsiteX108" fmla="*/ 1912520 w 4424105"/>
                <a:gd name="connsiteY108" fmla="*/ 368543 h 368543"/>
                <a:gd name="connsiteX109" fmla="*/ 1811861 w 4424105"/>
                <a:gd name="connsiteY109" fmla="*/ 275812 h 368543"/>
                <a:gd name="connsiteX110" fmla="*/ 1911228 w 4424105"/>
                <a:gd name="connsiteY110" fmla="*/ 184272 h 368543"/>
                <a:gd name="connsiteX111" fmla="*/ 1811861 w 4424105"/>
                <a:gd name="connsiteY111" fmla="*/ 92731 h 368543"/>
                <a:gd name="connsiteX112" fmla="*/ 1509885 w 4424105"/>
                <a:gd name="connsiteY112" fmla="*/ 0 h 368543"/>
                <a:gd name="connsiteX113" fmla="*/ 1610543 w 4424105"/>
                <a:gd name="connsiteY113" fmla="*/ 92730 h 368543"/>
                <a:gd name="connsiteX114" fmla="*/ 1711202 w 4424105"/>
                <a:gd name="connsiteY114" fmla="*/ 0 h 368543"/>
                <a:gd name="connsiteX115" fmla="*/ 1811861 w 4424105"/>
                <a:gd name="connsiteY115" fmla="*/ 92731 h 368543"/>
                <a:gd name="connsiteX116" fmla="*/ 1712494 w 4424105"/>
                <a:gd name="connsiteY116" fmla="*/ 184272 h 368543"/>
                <a:gd name="connsiteX117" fmla="*/ 1811861 w 4424105"/>
                <a:gd name="connsiteY117" fmla="*/ 275812 h 368543"/>
                <a:gd name="connsiteX118" fmla="*/ 1711202 w 4424105"/>
                <a:gd name="connsiteY118" fmla="*/ 368543 h 368543"/>
                <a:gd name="connsiteX119" fmla="*/ 1610543 w 4424105"/>
                <a:gd name="connsiteY119" fmla="*/ 275813 h 368543"/>
                <a:gd name="connsiteX120" fmla="*/ 1509885 w 4424105"/>
                <a:gd name="connsiteY120" fmla="*/ 368543 h 368543"/>
                <a:gd name="connsiteX121" fmla="*/ 1409226 w 4424105"/>
                <a:gd name="connsiteY121" fmla="*/ 275812 h 368543"/>
                <a:gd name="connsiteX122" fmla="*/ 1508593 w 4424105"/>
                <a:gd name="connsiteY122" fmla="*/ 184272 h 368543"/>
                <a:gd name="connsiteX123" fmla="*/ 1409226 w 4424105"/>
                <a:gd name="connsiteY123" fmla="*/ 92731 h 368543"/>
                <a:gd name="connsiteX124" fmla="*/ 1308567 w 4424105"/>
                <a:gd name="connsiteY124" fmla="*/ 0 h 368543"/>
                <a:gd name="connsiteX125" fmla="*/ 1409226 w 4424105"/>
                <a:gd name="connsiteY125" fmla="*/ 92731 h 368543"/>
                <a:gd name="connsiteX126" fmla="*/ 1309859 w 4424105"/>
                <a:gd name="connsiteY126" fmla="*/ 184272 h 368543"/>
                <a:gd name="connsiteX127" fmla="*/ 1409226 w 4424105"/>
                <a:gd name="connsiteY127" fmla="*/ 275812 h 368543"/>
                <a:gd name="connsiteX128" fmla="*/ 1308567 w 4424105"/>
                <a:gd name="connsiteY128" fmla="*/ 368543 h 368543"/>
                <a:gd name="connsiteX129" fmla="*/ 1207908 w 4424105"/>
                <a:gd name="connsiteY129" fmla="*/ 275812 h 368543"/>
                <a:gd name="connsiteX130" fmla="*/ 1307275 w 4424105"/>
                <a:gd name="connsiteY130" fmla="*/ 184272 h 368543"/>
                <a:gd name="connsiteX131" fmla="*/ 1207908 w 4424105"/>
                <a:gd name="connsiteY131" fmla="*/ 92731 h 368543"/>
                <a:gd name="connsiteX132" fmla="*/ 905931 w 4424105"/>
                <a:gd name="connsiteY132" fmla="*/ 0 h 368543"/>
                <a:gd name="connsiteX133" fmla="*/ 1006589 w 4424105"/>
                <a:gd name="connsiteY133" fmla="*/ 92730 h 368543"/>
                <a:gd name="connsiteX134" fmla="*/ 1107248 w 4424105"/>
                <a:gd name="connsiteY134" fmla="*/ 0 h 368543"/>
                <a:gd name="connsiteX135" fmla="*/ 1207907 w 4424105"/>
                <a:gd name="connsiteY135" fmla="*/ 92731 h 368543"/>
                <a:gd name="connsiteX136" fmla="*/ 1108540 w 4424105"/>
                <a:gd name="connsiteY136" fmla="*/ 184272 h 368543"/>
                <a:gd name="connsiteX137" fmla="*/ 1207907 w 4424105"/>
                <a:gd name="connsiteY137" fmla="*/ 275812 h 368543"/>
                <a:gd name="connsiteX138" fmla="*/ 1107248 w 4424105"/>
                <a:gd name="connsiteY138" fmla="*/ 368543 h 368543"/>
                <a:gd name="connsiteX139" fmla="*/ 1006589 w 4424105"/>
                <a:gd name="connsiteY139" fmla="*/ 275813 h 368543"/>
                <a:gd name="connsiteX140" fmla="*/ 905931 w 4424105"/>
                <a:gd name="connsiteY140" fmla="*/ 368543 h 368543"/>
                <a:gd name="connsiteX141" fmla="*/ 805272 w 4424105"/>
                <a:gd name="connsiteY141" fmla="*/ 275812 h 368543"/>
                <a:gd name="connsiteX142" fmla="*/ 904639 w 4424105"/>
                <a:gd name="connsiteY142" fmla="*/ 184272 h 368543"/>
                <a:gd name="connsiteX143" fmla="*/ 805272 w 4424105"/>
                <a:gd name="connsiteY143" fmla="*/ 92731 h 368543"/>
                <a:gd name="connsiteX144" fmla="*/ 704613 w 4424105"/>
                <a:gd name="connsiteY144" fmla="*/ 0 h 368543"/>
                <a:gd name="connsiteX145" fmla="*/ 805272 w 4424105"/>
                <a:gd name="connsiteY145" fmla="*/ 92731 h 368543"/>
                <a:gd name="connsiteX146" fmla="*/ 705905 w 4424105"/>
                <a:gd name="connsiteY146" fmla="*/ 184272 h 368543"/>
                <a:gd name="connsiteX147" fmla="*/ 805272 w 4424105"/>
                <a:gd name="connsiteY147" fmla="*/ 275812 h 368543"/>
                <a:gd name="connsiteX148" fmla="*/ 704613 w 4424105"/>
                <a:gd name="connsiteY148" fmla="*/ 368543 h 368543"/>
                <a:gd name="connsiteX149" fmla="*/ 603954 w 4424105"/>
                <a:gd name="connsiteY149" fmla="*/ 275812 h 368543"/>
                <a:gd name="connsiteX150" fmla="*/ 703321 w 4424105"/>
                <a:gd name="connsiteY150" fmla="*/ 184272 h 368543"/>
                <a:gd name="connsiteX151" fmla="*/ 603954 w 4424105"/>
                <a:gd name="connsiteY151" fmla="*/ 92731 h 368543"/>
                <a:gd name="connsiteX152" fmla="*/ 503295 w 4424105"/>
                <a:gd name="connsiteY152" fmla="*/ 0 h 368543"/>
                <a:gd name="connsiteX153" fmla="*/ 603954 w 4424105"/>
                <a:gd name="connsiteY153" fmla="*/ 92731 h 368543"/>
                <a:gd name="connsiteX154" fmla="*/ 504587 w 4424105"/>
                <a:gd name="connsiteY154" fmla="*/ 184272 h 368543"/>
                <a:gd name="connsiteX155" fmla="*/ 603954 w 4424105"/>
                <a:gd name="connsiteY155" fmla="*/ 275812 h 368543"/>
                <a:gd name="connsiteX156" fmla="*/ 503295 w 4424105"/>
                <a:gd name="connsiteY156" fmla="*/ 368543 h 368543"/>
                <a:gd name="connsiteX157" fmla="*/ 402636 w 4424105"/>
                <a:gd name="connsiteY157" fmla="*/ 275812 h 368543"/>
                <a:gd name="connsiteX158" fmla="*/ 502003 w 4424105"/>
                <a:gd name="connsiteY158" fmla="*/ 184272 h 368543"/>
                <a:gd name="connsiteX159" fmla="*/ 402636 w 4424105"/>
                <a:gd name="connsiteY159" fmla="*/ 92731 h 368543"/>
                <a:gd name="connsiteX160" fmla="*/ 301977 w 4424105"/>
                <a:gd name="connsiteY160" fmla="*/ 0 h 368543"/>
                <a:gd name="connsiteX161" fmla="*/ 402636 w 4424105"/>
                <a:gd name="connsiteY161" fmla="*/ 92731 h 368543"/>
                <a:gd name="connsiteX162" fmla="*/ 303269 w 4424105"/>
                <a:gd name="connsiteY162" fmla="*/ 184272 h 368543"/>
                <a:gd name="connsiteX163" fmla="*/ 402636 w 4424105"/>
                <a:gd name="connsiteY163" fmla="*/ 275812 h 368543"/>
                <a:gd name="connsiteX164" fmla="*/ 301977 w 4424105"/>
                <a:gd name="connsiteY164" fmla="*/ 368543 h 368543"/>
                <a:gd name="connsiteX165" fmla="*/ 201318 w 4424105"/>
                <a:gd name="connsiteY165" fmla="*/ 275812 h 368543"/>
                <a:gd name="connsiteX166" fmla="*/ 300685 w 4424105"/>
                <a:gd name="connsiteY166" fmla="*/ 184272 h 368543"/>
                <a:gd name="connsiteX167" fmla="*/ 201318 w 4424105"/>
                <a:gd name="connsiteY167" fmla="*/ 92731 h 368543"/>
                <a:gd name="connsiteX168" fmla="*/ 100659 w 4424105"/>
                <a:gd name="connsiteY168" fmla="*/ 0 h 368543"/>
                <a:gd name="connsiteX169" fmla="*/ 201318 w 4424105"/>
                <a:gd name="connsiteY169" fmla="*/ 92731 h 368543"/>
                <a:gd name="connsiteX170" fmla="*/ 101951 w 4424105"/>
                <a:gd name="connsiteY170" fmla="*/ 184272 h 368543"/>
                <a:gd name="connsiteX171" fmla="*/ 201318 w 4424105"/>
                <a:gd name="connsiteY171" fmla="*/ 275812 h 368543"/>
                <a:gd name="connsiteX172" fmla="*/ 100659 w 4424105"/>
                <a:gd name="connsiteY172" fmla="*/ 368543 h 368543"/>
                <a:gd name="connsiteX173" fmla="*/ 0 w 4424105"/>
                <a:gd name="connsiteY173" fmla="*/ 275812 h 368543"/>
                <a:gd name="connsiteX174" fmla="*/ 99367 w 4424105"/>
                <a:gd name="connsiteY174" fmla="*/ 184272 h 368543"/>
                <a:gd name="connsiteX175" fmla="*/ 0 w 4424105"/>
                <a:gd name="connsiteY175" fmla="*/ 92731 h 36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424105" h="368543">
                  <a:moveTo>
                    <a:pt x="2212052" y="94983"/>
                  </a:moveTo>
                  <a:lnTo>
                    <a:pt x="2115130" y="184272"/>
                  </a:lnTo>
                  <a:lnTo>
                    <a:pt x="2212052" y="273560"/>
                  </a:lnTo>
                  <a:lnTo>
                    <a:pt x="2308974" y="184272"/>
                  </a:lnTo>
                  <a:close/>
                  <a:moveTo>
                    <a:pt x="3820151" y="92731"/>
                  </a:moveTo>
                  <a:lnTo>
                    <a:pt x="3720785" y="184272"/>
                  </a:lnTo>
                  <a:lnTo>
                    <a:pt x="3820151" y="275812"/>
                  </a:lnTo>
                  <a:lnTo>
                    <a:pt x="3919517" y="184272"/>
                  </a:lnTo>
                  <a:close/>
                  <a:moveTo>
                    <a:pt x="3216197" y="92731"/>
                  </a:moveTo>
                  <a:lnTo>
                    <a:pt x="3116831" y="184272"/>
                  </a:lnTo>
                  <a:lnTo>
                    <a:pt x="3216197" y="275812"/>
                  </a:lnTo>
                  <a:lnTo>
                    <a:pt x="3315563" y="184272"/>
                  </a:lnTo>
                  <a:close/>
                  <a:moveTo>
                    <a:pt x="1610543" y="92731"/>
                  </a:moveTo>
                  <a:lnTo>
                    <a:pt x="1511177" y="184272"/>
                  </a:lnTo>
                  <a:lnTo>
                    <a:pt x="1610543" y="275812"/>
                  </a:lnTo>
                  <a:lnTo>
                    <a:pt x="1709910" y="184272"/>
                  </a:lnTo>
                  <a:close/>
                  <a:moveTo>
                    <a:pt x="1006589" y="92731"/>
                  </a:moveTo>
                  <a:lnTo>
                    <a:pt x="907223" y="184272"/>
                  </a:lnTo>
                  <a:lnTo>
                    <a:pt x="1006589" y="275812"/>
                  </a:lnTo>
                  <a:lnTo>
                    <a:pt x="1105956" y="184272"/>
                  </a:lnTo>
                  <a:close/>
                  <a:moveTo>
                    <a:pt x="4323446" y="0"/>
                  </a:moveTo>
                  <a:lnTo>
                    <a:pt x="4424105" y="92731"/>
                  </a:lnTo>
                  <a:lnTo>
                    <a:pt x="4324739" y="184272"/>
                  </a:lnTo>
                  <a:lnTo>
                    <a:pt x="4424105" y="275812"/>
                  </a:lnTo>
                  <a:lnTo>
                    <a:pt x="4323446" y="368543"/>
                  </a:lnTo>
                  <a:lnTo>
                    <a:pt x="4222787" y="275812"/>
                  </a:lnTo>
                  <a:lnTo>
                    <a:pt x="4322154" y="184272"/>
                  </a:lnTo>
                  <a:lnTo>
                    <a:pt x="4222787" y="92731"/>
                  </a:lnTo>
                  <a:close/>
                  <a:moveTo>
                    <a:pt x="4122128" y="0"/>
                  </a:moveTo>
                  <a:lnTo>
                    <a:pt x="4222787" y="92731"/>
                  </a:lnTo>
                  <a:lnTo>
                    <a:pt x="4123420" y="184272"/>
                  </a:lnTo>
                  <a:lnTo>
                    <a:pt x="4222787" y="275812"/>
                  </a:lnTo>
                  <a:lnTo>
                    <a:pt x="4122128" y="368543"/>
                  </a:lnTo>
                  <a:lnTo>
                    <a:pt x="4021469" y="275812"/>
                  </a:lnTo>
                  <a:lnTo>
                    <a:pt x="4120835" y="184272"/>
                  </a:lnTo>
                  <a:lnTo>
                    <a:pt x="4021469" y="92731"/>
                  </a:lnTo>
                  <a:close/>
                  <a:moveTo>
                    <a:pt x="3719493" y="0"/>
                  </a:moveTo>
                  <a:lnTo>
                    <a:pt x="3820151" y="92730"/>
                  </a:lnTo>
                  <a:lnTo>
                    <a:pt x="3920810" y="0"/>
                  </a:lnTo>
                  <a:lnTo>
                    <a:pt x="4021469" y="92731"/>
                  </a:lnTo>
                  <a:lnTo>
                    <a:pt x="3922102" y="184272"/>
                  </a:lnTo>
                  <a:lnTo>
                    <a:pt x="4021469" y="275812"/>
                  </a:lnTo>
                  <a:lnTo>
                    <a:pt x="3920810" y="368543"/>
                  </a:lnTo>
                  <a:lnTo>
                    <a:pt x="3820151" y="275813"/>
                  </a:lnTo>
                  <a:lnTo>
                    <a:pt x="3719493" y="368543"/>
                  </a:lnTo>
                  <a:lnTo>
                    <a:pt x="3618834" y="275812"/>
                  </a:lnTo>
                  <a:lnTo>
                    <a:pt x="3718200" y="184272"/>
                  </a:lnTo>
                  <a:lnTo>
                    <a:pt x="3618834" y="92731"/>
                  </a:lnTo>
                  <a:close/>
                  <a:moveTo>
                    <a:pt x="3518175" y="0"/>
                  </a:moveTo>
                  <a:lnTo>
                    <a:pt x="3618834" y="92731"/>
                  </a:lnTo>
                  <a:lnTo>
                    <a:pt x="3519467" y="184272"/>
                  </a:lnTo>
                  <a:lnTo>
                    <a:pt x="3618834" y="275812"/>
                  </a:lnTo>
                  <a:lnTo>
                    <a:pt x="3518175" y="368543"/>
                  </a:lnTo>
                  <a:lnTo>
                    <a:pt x="3417516" y="275812"/>
                  </a:lnTo>
                  <a:lnTo>
                    <a:pt x="3516882" y="184272"/>
                  </a:lnTo>
                  <a:lnTo>
                    <a:pt x="3417516" y="92731"/>
                  </a:lnTo>
                  <a:close/>
                  <a:moveTo>
                    <a:pt x="3115539" y="0"/>
                  </a:moveTo>
                  <a:lnTo>
                    <a:pt x="3216197" y="92730"/>
                  </a:lnTo>
                  <a:lnTo>
                    <a:pt x="3316856" y="0"/>
                  </a:lnTo>
                  <a:lnTo>
                    <a:pt x="3417515" y="92731"/>
                  </a:lnTo>
                  <a:lnTo>
                    <a:pt x="3318148" y="184272"/>
                  </a:lnTo>
                  <a:lnTo>
                    <a:pt x="3417515" y="275812"/>
                  </a:lnTo>
                  <a:lnTo>
                    <a:pt x="3316856" y="368543"/>
                  </a:lnTo>
                  <a:lnTo>
                    <a:pt x="3216197" y="275813"/>
                  </a:lnTo>
                  <a:lnTo>
                    <a:pt x="3115539" y="368543"/>
                  </a:lnTo>
                  <a:lnTo>
                    <a:pt x="3014880" y="275812"/>
                  </a:lnTo>
                  <a:lnTo>
                    <a:pt x="3114246" y="184272"/>
                  </a:lnTo>
                  <a:lnTo>
                    <a:pt x="3014880" y="92731"/>
                  </a:lnTo>
                  <a:close/>
                  <a:moveTo>
                    <a:pt x="2914221" y="0"/>
                  </a:moveTo>
                  <a:lnTo>
                    <a:pt x="3014880" y="92731"/>
                  </a:lnTo>
                  <a:lnTo>
                    <a:pt x="2915513" y="184272"/>
                  </a:lnTo>
                  <a:lnTo>
                    <a:pt x="3014880" y="275812"/>
                  </a:lnTo>
                  <a:lnTo>
                    <a:pt x="2914221" y="368543"/>
                  </a:lnTo>
                  <a:lnTo>
                    <a:pt x="2813562" y="275812"/>
                  </a:lnTo>
                  <a:lnTo>
                    <a:pt x="2912928" y="184272"/>
                  </a:lnTo>
                  <a:lnTo>
                    <a:pt x="2813562" y="92731"/>
                  </a:lnTo>
                  <a:close/>
                  <a:moveTo>
                    <a:pt x="2712903" y="0"/>
                  </a:moveTo>
                  <a:lnTo>
                    <a:pt x="2813562" y="92731"/>
                  </a:lnTo>
                  <a:lnTo>
                    <a:pt x="2714195" y="184272"/>
                  </a:lnTo>
                  <a:lnTo>
                    <a:pt x="2813562" y="275812"/>
                  </a:lnTo>
                  <a:lnTo>
                    <a:pt x="2712903" y="368543"/>
                  </a:lnTo>
                  <a:lnTo>
                    <a:pt x="2612244" y="275812"/>
                  </a:lnTo>
                  <a:lnTo>
                    <a:pt x="2711610" y="184272"/>
                  </a:lnTo>
                  <a:lnTo>
                    <a:pt x="2612244" y="92731"/>
                  </a:lnTo>
                  <a:close/>
                  <a:moveTo>
                    <a:pt x="2511585" y="0"/>
                  </a:moveTo>
                  <a:lnTo>
                    <a:pt x="2612244" y="92731"/>
                  </a:lnTo>
                  <a:lnTo>
                    <a:pt x="2512877" y="184272"/>
                  </a:lnTo>
                  <a:lnTo>
                    <a:pt x="2612244" y="275812"/>
                  </a:lnTo>
                  <a:lnTo>
                    <a:pt x="2511585" y="368543"/>
                  </a:lnTo>
                  <a:lnTo>
                    <a:pt x="2410926" y="275812"/>
                  </a:lnTo>
                  <a:lnTo>
                    <a:pt x="2510292" y="184272"/>
                  </a:lnTo>
                  <a:lnTo>
                    <a:pt x="2410926" y="92731"/>
                  </a:lnTo>
                  <a:close/>
                  <a:moveTo>
                    <a:pt x="2113838" y="0"/>
                  </a:moveTo>
                  <a:lnTo>
                    <a:pt x="2212052" y="90479"/>
                  </a:lnTo>
                  <a:lnTo>
                    <a:pt x="2310267" y="0"/>
                  </a:lnTo>
                  <a:lnTo>
                    <a:pt x="2410926" y="92731"/>
                  </a:lnTo>
                  <a:lnTo>
                    <a:pt x="2311559" y="184272"/>
                  </a:lnTo>
                  <a:lnTo>
                    <a:pt x="2410926" y="275812"/>
                  </a:lnTo>
                  <a:lnTo>
                    <a:pt x="2310267" y="368543"/>
                  </a:lnTo>
                  <a:lnTo>
                    <a:pt x="2212052" y="278064"/>
                  </a:lnTo>
                  <a:lnTo>
                    <a:pt x="2113838" y="368543"/>
                  </a:lnTo>
                  <a:lnTo>
                    <a:pt x="2013179" y="275812"/>
                  </a:lnTo>
                  <a:lnTo>
                    <a:pt x="2112546" y="184272"/>
                  </a:lnTo>
                  <a:lnTo>
                    <a:pt x="2013179" y="92731"/>
                  </a:lnTo>
                  <a:close/>
                  <a:moveTo>
                    <a:pt x="1912520" y="0"/>
                  </a:moveTo>
                  <a:lnTo>
                    <a:pt x="2013179" y="92731"/>
                  </a:lnTo>
                  <a:lnTo>
                    <a:pt x="1913812" y="184272"/>
                  </a:lnTo>
                  <a:lnTo>
                    <a:pt x="2013179" y="275812"/>
                  </a:lnTo>
                  <a:lnTo>
                    <a:pt x="1912520" y="368543"/>
                  </a:lnTo>
                  <a:lnTo>
                    <a:pt x="1811861" y="275812"/>
                  </a:lnTo>
                  <a:lnTo>
                    <a:pt x="1911228" y="184272"/>
                  </a:lnTo>
                  <a:lnTo>
                    <a:pt x="1811861" y="92731"/>
                  </a:lnTo>
                  <a:close/>
                  <a:moveTo>
                    <a:pt x="1509885" y="0"/>
                  </a:moveTo>
                  <a:lnTo>
                    <a:pt x="1610543" y="92730"/>
                  </a:lnTo>
                  <a:lnTo>
                    <a:pt x="1711202" y="0"/>
                  </a:lnTo>
                  <a:lnTo>
                    <a:pt x="1811861" y="92731"/>
                  </a:lnTo>
                  <a:lnTo>
                    <a:pt x="1712494" y="184272"/>
                  </a:lnTo>
                  <a:lnTo>
                    <a:pt x="1811861" y="275812"/>
                  </a:lnTo>
                  <a:lnTo>
                    <a:pt x="1711202" y="368543"/>
                  </a:lnTo>
                  <a:lnTo>
                    <a:pt x="1610543" y="275813"/>
                  </a:lnTo>
                  <a:lnTo>
                    <a:pt x="1509885" y="368543"/>
                  </a:lnTo>
                  <a:lnTo>
                    <a:pt x="1409226" y="275812"/>
                  </a:lnTo>
                  <a:lnTo>
                    <a:pt x="1508593" y="184272"/>
                  </a:lnTo>
                  <a:lnTo>
                    <a:pt x="1409226" y="92731"/>
                  </a:lnTo>
                  <a:close/>
                  <a:moveTo>
                    <a:pt x="1308567" y="0"/>
                  </a:moveTo>
                  <a:lnTo>
                    <a:pt x="1409226" y="92731"/>
                  </a:lnTo>
                  <a:lnTo>
                    <a:pt x="1309859" y="184272"/>
                  </a:lnTo>
                  <a:lnTo>
                    <a:pt x="1409226" y="275812"/>
                  </a:lnTo>
                  <a:lnTo>
                    <a:pt x="1308567" y="368543"/>
                  </a:lnTo>
                  <a:lnTo>
                    <a:pt x="1207908" y="275812"/>
                  </a:lnTo>
                  <a:lnTo>
                    <a:pt x="1307275" y="184272"/>
                  </a:lnTo>
                  <a:lnTo>
                    <a:pt x="1207908" y="92731"/>
                  </a:lnTo>
                  <a:close/>
                  <a:moveTo>
                    <a:pt x="905931" y="0"/>
                  </a:moveTo>
                  <a:lnTo>
                    <a:pt x="1006589" y="92730"/>
                  </a:lnTo>
                  <a:lnTo>
                    <a:pt x="1107248" y="0"/>
                  </a:lnTo>
                  <a:lnTo>
                    <a:pt x="1207907" y="92731"/>
                  </a:lnTo>
                  <a:lnTo>
                    <a:pt x="1108540" y="184272"/>
                  </a:lnTo>
                  <a:lnTo>
                    <a:pt x="1207907" y="275812"/>
                  </a:lnTo>
                  <a:lnTo>
                    <a:pt x="1107248" y="368543"/>
                  </a:lnTo>
                  <a:lnTo>
                    <a:pt x="1006589" y="275813"/>
                  </a:lnTo>
                  <a:lnTo>
                    <a:pt x="905931" y="368543"/>
                  </a:lnTo>
                  <a:lnTo>
                    <a:pt x="805272" y="275812"/>
                  </a:lnTo>
                  <a:lnTo>
                    <a:pt x="904639" y="184272"/>
                  </a:lnTo>
                  <a:lnTo>
                    <a:pt x="805272" y="92731"/>
                  </a:lnTo>
                  <a:close/>
                  <a:moveTo>
                    <a:pt x="704613" y="0"/>
                  </a:moveTo>
                  <a:lnTo>
                    <a:pt x="805272" y="92731"/>
                  </a:lnTo>
                  <a:lnTo>
                    <a:pt x="705905" y="184272"/>
                  </a:lnTo>
                  <a:lnTo>
                    <a:pt x="805272" y="275812"/>
                  </a:lnTo>
                  <a:lnTo>
                    <a:pt x="704613" y="368543"/>
                  </a:lnTo>
                  <a:lnTo>
                    <a:pt x="603954" y="275812"/>
                  </a:lnTo>
                  <a:lnTo>
                    <a:pt x="703321" y="184272"/>
                  </a:lnTo>
                  <a:lnTo>
                    <a:pt x="603954" y="92731"/>
                  </a:lnTo>
                  <a:close/>
                  <a:moveTo>
                    <a:pt x="503295" y="0"/>
                  </a:moveTo>
                  <a:lnTo>
                    <a:pt x="603954" y="92731"/>
                  </a:lnTo>
                  <a:lnTo>
                    <a:pt x="504587" y="184272"/>
                  </a:lnTo>
                  <a:lnTo>
                    <a:pt x="603954" y="275812"/>
                  </a:lnTo>
                  <a:lnTo>
                    <a:pt x="503295" y="368543"/>
                  </a:lnTo>
                  <a:lnTo>
                    <a:pt x="402636" y="275812"/>
                  </a:lnTo>
                  <a:lnTo>
                    <a:pt x="502003" y="184272"/>
                  </a:lnTo>
                  <a:lnTo>
                    <a:pt x="402636" y="92731"/>
                  </a:lnTo>
                  <a:close/>
                  <a:moveTo>
                    <a:pt x="301977" y="0"/>
                  </a:moveTo>
                  <a:lnTo>
                    <a:pt x="402636" y="92731"/>
                  </a:lnTo>
                  <a:lnTo>
                    <a:pt x="303269" y="184272"/>
                  </a:lnTo>
                  <a:lnTo>
                    <a:pt x="402636" y="275812"/>
                  </a:lnTo>
                  <a:lnTo>
                    <a:pt x="301977" y="368543"/>
                  </a:lnTo>
                  <a:lnTo>
                    <a:pt x="201318" y="275812"/>
                  </a:lnTo>
                  <a:lnTo>
                    <a:pt x="300685" y="184272"/>
                  </a:lnTo>
                  <a:lnTo>
                    <a:pt x="201318" y="92731"/>
                  </a:lnTo>
                  <a:close/>
                  <a:moveTo>
                    <a:pt x="100659" y="0"/>
                  </a:moveTo>
                  <a:lnTo>
                    <a:pt x="201318" y="92731"/>
                  </a:lnTo>
                  <a:lnTo>
                    <a:pt x="101951" y="184272"/>
                  </a:lnTo>
                  <a:lnTo>
                    <a:pt x="201318" y="275812"/>
                  </a:lnTo>
                  <a:lnTo>
                    <a:pt x="100659" y="368543"/>
                  </a:lnTo>
                  <a:lnTo>
                    <a:pt x="0" y="275812"/>
                  </a:lnTo>
                  <a:lnTo>
                    <a:pt x="99367" y="184272"/>
                  </a:lnTo>
                  <a:lnTo>
                    <a:pt x="0" y="9273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240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85" name="TextBox 284">
              <a:extLst>
                <a:ext uri="{FF2B5EF4-FFF2-40B4-BE49-F238E27FC236}">
                  <a16:creationId xmlns:a16="http://schemas.microsoft.com/office/drawing/2014/main" id="{DF790771-295D-48E4-9D73-606B71D7156C}"/>
                </a:ext>
              </a:extLst>
            </p:cNvPr>
            <p:cNvSpPr txBox="1"/>
            <p:nvPr/>
          </p:nvSpPr>
          <p:spPr>
            <a:xfrm>
              <a:off x="6345613" y="4086805"/>
              <a:ext cx="4424106" cy="461665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AE" sz="2400" b="1" dirty="0">
                  <a:ln w="3175">
                    <a:solidFill>
                      <a:schemeClr val="tx1"/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الملح</a:t>
              </a:r>
              <a:endParaRPr lang="ar-JO" sz="2400" b="1" dirty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1" name="خطأ">
            <a:extLst>
              <a:ext uri="{FF2B5EF4-FFF2-40B4-BE49-F238E27FC236}">
                <a16:creationId xmlns:a16="http://schemas.microsoft.com/office/drawing/2014/main" id="{FAC5AC60-60F2-40CE-84FE-EF51A5068D84}"/>
              </a:ext>
            </a:extLst>
          </p:cNvPr>
          <p:cNvGrpSpPr/>
          <p:nvPr/>
        </p:nvGrpSpPr>
        <p:grpSpPr>
          <a:xfrm>
            <a:off x="1336745" y="4870522"/>
            <a:ext cx="4590288" cy="533399"/>
            <a:chOff x="1336745" y="4050939"/>
            <a:chExt cx="4590288" cy="533399"/>
          </a:xfrm>
        </p:grpSpPr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FE8CC373-B545-4486-92DA-A704D4C20B3F}"/>
                </a:ext>
              </a:extLst>
            </p:cNvPr>
            <p:cNvSpPr/>
            <p:nvPr/>
          </p:nvSpPr>
          <p:spPr>
            <a:xfrm>
              <a:off x="1336745" y="4050939"/>
              <a:ext cx="4590288" cy="533399"/>
            </a:xfrm>
            <a:custGeom>
              <a:avLst/>
              <a:gdLst>
                <a:gd name="connsiteX0" fmla="*/ 149864 w 4590288"/>
                <a:gd name="connsiteY0" fmla="*/ 0 h 533399"/>
                <a:gd name="connsiteX1" fmla="*/ 4440424 w 4590288"/>
                <a:gd name="connsiteY1" fmla="*/ 0 h 533399"/>
                <a:gd name="connsiteX2" fmla="*/ 4590288 w 4590288"/>
                <a:gd name="connsiteY2" fmla="*/ 149864 h 533399"/>
                <a:gd name="connsiteX3" fmla="*/ 4590288 w 4590288"/>
                <a:gd name="connsiteY3" fmla="*/ 383535 h 533399"/>
                <a:gd name="connsiteX4" fmla="*/ 4440424 w 4590288"/>
                <a:gd name="connsiteY4" fmla="*/ 533399 h 533399"/>
                <a:gd name="connsiteX5" fmla="*/ 149864 w 4590288"/>
                <a:gd name="connsiteY5" fmla="*/ 533399 h 533399"/>
                <a:gd name="connsiteX6" fmla="*/ 0 w 4590288"/>
                <a:gd name="connsiteY6" fmla="*/ 383535 h 533399"/>
                <a:gd name="connsiteX7" fmla="*/ 0 w 4590288"/>
                <a:gd name="connsiteY7" fmla="*/ 149864 h 533399"/>
                <a:gd name="connsiteX8" fmla="*/ 149864 w 4590288"/>
                <a:gd name="connsiteY8" fmla="*/ 0 h 533399"/>
                <a:gd name="connsiteX9" fmla="*/ 189720 w 4590288"/>
                <a:gd name="connsiteY9" fmla="*/ 70103 h 533399"/>
                <a:gd name="connsiteX10" fmla="*/ 79248 w 4590288"/>
                <a:gd name="connsiteY10" fmla="*/ 180575 h 533399"/>
                <a:gd name="connsiteX11" fmla="*/ 79248 w 4590288"/>
                <a:gd name="connsiteY11" fmla="*/ 352825 h 533399"/>
                <a:gd name="connsiteX12" fmla="*/ 189720 w 4590288"/>
                <a:gd name="connsiteY12" fmla="*/ 463297 h 533399"/>
                <a:gd name="connsiteX13" fmla="*/ 4400568 w 4590288"/>
                <a:gd name="connsiteY13" fmla="*/ 463297 h 533399"/>
                <a:gd name="connsiteX14" fmla="*/ 4511040 w 4590288"/>
                <a:gd name="connsiteY14" fmla="*/ 352825 h 533399"/>
                <a:gd name="connsiteX15" fmla="*/ 4511040 w 4590288"/>
                <a:gd name="connsiteY15" fmla="*/ 180575 h 533399"/>
                <a:gd name="connsiteX16" fmla="*/ 4400568 w 4590288"/>
                <a:gd name="connsiteY16" fmla="*/ 70103 h 533399"/>
                <a:gd name="connsiteX17" fmla="*/ 189720 w 4590288"/>
                <a:gd name="connsiteY17" fmla="*/ 70103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90288" h="533399">
                  <a:moveTo>
                    <a:pt x="149864" y="0"/>
                  </a:moveTo>
                  <a:lnTo>
                    <a:pt x="4440424" y="0"/>
                  </a:lnTo>
                  <a:cubicBezTo>
                    <a:pt x="4523192" y="0"/>
                    <a:pt x="4590288" y="67096"/>
                    <a:pt x="4590288" y="149864"/>
                  </a:cubicBezTo>
                  <a:lnTo>
                    <a:pt x="4590288" y="383535"/>
                  </a:lnTo>
                  <a:cubicBezTo>
                    <a:pt x="4590288" y="466303"/>
                    <a:pt x="4523192" y="533399"/>
                    <a:pt x="4440424" y="533399"/>
                  </a:cubicBezTo>
                  <a:lnTo>
                    <a:pt x="149864" y="533399"/>
                  </a:lnTo>
                  <a:cubicBezTo>
                    <a:pt x="67096" y="533399"/>
                    <a:pt x="0" y="466303"/>
                    <a:pt x="0" y="383535"/>
                  </a:cubicBezTo>
                  <a:lnTo>
                    <a:pt x="0" y="149864"/>
                  </a:lnTo>
                  <a:cubicBezTo>
                    <a:pt x="0" y="67096"/>
                    <a:pt x="67096" y="0"/>
                    <a:pt x="149864" y="0"/>
                  </a:cubicBezTo>
                  <a:close/>
                  <a:moveTo>
                    <a:pt x="189720" y="70103"/>
                  </a:moveTo>
                  <a:cubicBezTo>
                    <a:pt x="128708" y="70103"/>
                    <a:pt x="79248" y="119563"/>
                    <a:pt x="79248" y="180575"/>
                  </a:cubicBezTo>
                  <a:lnTo>
                    <a:pt x="79248" y="352825"/>
                  </a:lnTo>
                  <a:cubicBezTo>
                    <a:pt x="79248" y="413837"/>
                    <a:pt x="128708" y="463297"/>
                    <a:pt x="189720" y="463297"/>
                  </a:cubicBezTo>
                  <a:lnTo>
                    <a:pt x="4400568" y="463297"/>
                  </a:lnTo>
                  <a:cubicBezTo>
                    <a:pt x="4461580" y="463297"/>
                    <a:pt x="4511040" y="413837"/>
                    <a:pt x="4511040" y="352825"/>
                  </a:cubicBezTo>
                  <a:lnTo>
                    <a:pt x="4511040" y="180575"/>
                  </a:lnTo>
                  <a:cubicBezTo>
                    <a:pt x="4511040" y="119563"/>
                    <a:pt x="4461580" y="70103"/>
                    <a:pt x="4400568" y="70103"/>
                  </a:cubicBezTo>
                  <a:lnTo>
                    <a:pt x="189720" y="7010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240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82B92FC0-4BBC-4DC4-8F86-AFFF24BEDAAA}"/>
                </a:ext>
              </a:extLst>
            </p:cNvPr>
            <p:cNvSpPr/>
            <p:nvPr/>
          </p:nvSpPr>
          <p:spPr>
            <a:xfrm>
              <a:off x="1417392" y="4139637"/>
              <a:ext cx="4424105" cy="368543"/>
            </a:xfrm>
            <a:custGeom>
              <a:avLst/>
              <a:gdLst>
                <a:gd name="connsiteX0" fmla="*/ 2212052 w 4424105"/>
                <a:gd name="connsiteY0" fmla="*/ 94983 h 368543"/>
                <a:gd name="connsiteX1" fmla="*/ 2115130 w 4424105"/>
                <a:gd name="connsiteY1" fmla="*/ 184272 h 368543"/>
                <a:gd name="connsiteX2" fmla="*/ 2212052 w 4424105"/>
                <a:gd name="connsiteY2" fmla="*/ 273560 h 368543"/>
                <a:gd name="connsiteX3" fmla="*/ 2308974 w 4424105"/>
                <a:gd name="connsiteY3" fmla="*/ 184272 h 368543"/>
                <a:gd name="connsiteX4" fmla="*/ 3820151 w 4424105"/>
                <a:gd name="connsiteY4" fmla="*/ 92731 h 368543"/>
                <a:gd name="connsiteX5" fmla="*/ 3720785 w 4424105"/>
                <a:gd name="connsiteY5" fmla="*/ 184272 h 368543"/>
                <a:gd name="connsiteX6" fmla="*/ 3820151 w 4424105"/>
                <a:gd name="connsiteY6" fmla="*/ 275812 h 368543"/>
                <a:gd name="connsiteX7" fmla="*/ 3919517 w 4424105"/>
                <a:gd name="connsiteY7" fmla="*/ 184272 h 368543"/>
                <a:gd name="connsiteX8" fmla="*/ 3216197 w 4424105"/>
                <a:gd name="connsiteY8" fmla="*/ 92731 h 368543"/>
                <a:gd name="connsiteX9" fmla="*/ 3116831 w 4424105"/>
                <a:gd name="connsiteY9" fmla="*/ 184272 h 368543"/>
                <a:gd name="connsiteX10" fmla="*/ 3216197 w 4424105"/>
                <a:gd name="connsiteY10" fmla="*/ 275812 h 368543"/>
                <a:gd name="connsiteX11" fmla="*/ 3315563 w 4424105"/>
                <a:gd name="connsiteY11" fmla="*/ 184272 h 368543"/>
                <a:gd name="connsiteX12" fmla="*/ 1610543 w 4424105"/>
                <a:gd name="connsiteY12" fmla="*/ 92731 h 368543"/>
                <a:gd name="connsiteX13" fmla="*/ 1511177 w 4424105"/>
                <a:gd name="connsiteY13" fmla="*/ 184272 h 368543"/>
                <a:gd name="connsiteX14" fmla="*/ 1610543 w 4424105"/>
                <a:gd name="connsiteY14" fmla="*/ 275812 h 368543"/>
                <a:gd name="connsiteX15" fmla="*/ 1709910 w 4424105"/>
                <a:gd name="connsiteY15" fmla="*/ 184272 h 368543"/>
                <a:gd name="connsiteX16" fmla="*/ 1006589 w 4424105"/>
                <a:gd name="connsiteY16" fmla="*/ 92731 h 368543"/>
                <a:gd name="connsiteX17" fmla="*/ 907223 w 4424105"/>
                <a:gd name="connsiteY17" fmla="*/ 184272 h 368543"/>
                <a:gd name="connsiteX18" fmla="*/ 1006589 w 4424105"/>
                <a:gd name="connsiteY18" fmla="*/ 275812 h 368543"/>
                <a:gd name="connsiteX19" fmla="*/ 1105956 w 4424105"/>
                <a:gd name="connsiteY19" fmla="*/ 184272 h 368543"/>
                <a:gd name="connsiteX20" fmla="*/ 4323446 w 4424105"/>
                <a:gd name="connsiteY20" fmla="*/ 0 h 368543"/>
                <a:gd name="connsiteX21" fmla="*/ 4424105 w 4424105"/>
                <a:gd name="connsiteY21" fmla="*/ 92731 h 368543"/>
                <a:gd name="connsiteX22" fmla="*/ 4324739 w 4424105"/>
                <a:gd name="connsiteY22" fmla="*/ 184272 h 368543"/>
                <a:gd name="connsiteX23" fmla="*/ 4424105 w 4424105"/>
                <a:gd name="connsiteY23" fmla="*/ 275812 h 368543"/>
                <a:gd name="connsiteX24" fmla="*/ 4323446 w 4424105"/>
                <a:gd name="connsiteY24" fmla="*/ 368543 h 368543"/>
                <a:gd name="connsiteX25" fmla="*/ 4222787 w 4424105"/>
                <a:gd name="connsiteY25" fmla="*/ 275812 h 368543"/>
                <a:gd name="connsiteX26" fmla="*/ 4322154 w 4424105"/>
                <a:gd name="connsiteY26" fmla="*/ 184272 h 368543"/>
                <a:gd name="connsiteX27" fmla="*/ 4222787 w 4424105"/>
                <a:gd name="connsiteY27" fmla="*/ 92731 h 368543"/>
                <a:gd name="connsiteX28" fmla="*/ 4122128 w 4424105"/>
                <a:gd name="connsiteY28" fmla="*/ 0 h 368543"/>
                <a:gd name="connsiteX29" fmla="*/ 4222787 w 4424105"/>
                <a:gd name="connsiteY29" fmla="*/ 92731 h 368543"/>
                <a:gd name="connsiteX30" fmla="*/ 4123420 w 4424105"/>
                <a:gd name="connsiteY30" fmla="*/ 184272 h 368543"/>
                <a:gd name="connsiteX31" fmla="*/ 4222787 w 4424105"/>
                <a:gd name="connsiteY31" fmla="*/ 275812 h 368543"/>
                <a:gd name="connsiteX32" fmla="*/ 4122128 w 4424105"/>
                <a:gd name="connsiteY32" fmla="*/ 368543 h 368543"/>
                <a:gd name="connsiteX33" fmla="*/ 4021469 w 4424105"/>
                <a:gd name="connsiteY33" fmla="*/ 275812 h 368543"/>
                <a:gd name="connsiteX34" fmla="*/ 4120835 w 4424105"/>
                <a:gd name="connsiteY34" fmla="*/ 184272 h 368543"/>
                <a:gd name="connsiteX35" fmla="*/ 4021469 w 4424105"/>
                <a:gd name="connsiteY35" fmla="*/ 92731 h 368543"/>
                <a:gd name="connsiteX36" fmla="*/ 3719493 w 4424105"/>
                <a:gd name="connsiteY36" fmla="*/ 0 h 368543"/>
                <a:gd name="connsiteX37" fmla="*/ 3820151 w 4424105"/>
                <a:gd name="connsiteY37" fmla="*/ 92730 h 368543"/>
                <a:gd name="connsiteX38" fmla="*/ 3920810 w 4424105"/>
                <a:gd name="connsiteY38" fmla="*/ 0 h 368543"/>
                <a:gd name="connsiteX39" fmla="*/ 4021469 w 4424105"/>
                <a:gd name="connsiteY39" fmla="*/ 92731 h 368543"/>
                <a:gd name="connsiteX40" fmla="*/ 3922102 w 4424105"/>
                <a:gd name="connsiteY40" fmla="*/ 184272 h 368543"/>
                <a:gd name="connsiteX41" fmla="*/ 4021469 w 4424105"/>
                <a:gd name="connsiteY41" fmla="*/ 275812 h 368543"/>
                <a:gd name="connsiteX42" fmla="*/ 3920810 w 4424105"/>
                <a:gd name="connsiteY42" fmla="*/ 368543 h 368543"/>
                <a:gd name="connsiteX43" fmla="*/ 3820151 w 4424105"/>
                <a:gd name="connsiteY43" fmla="*/ 275813 h 368543"/>
                <a:gd name="connsiteX44" fmla="*/ 3719493 w 4424105"/>
                <a:gd name="connsiteY44" fmla="*/ 368543 h 368543"/>
                <a:gd name="connsiteX45" fmla="*/ 3618834 w 4424105"/>
                <a:gd name="connsiteY45" fmla="*/ 275812 h 368543"/>
                <a:gd name="connsiteX46" fmla="*/ 3718200 w 4424105"/>
                <a:gd name="connsiteY46" fmla="*/ 184272 h 368543"/>
                <a:gd name="connsiteX47" fmla="*/ 3618834 w 4424105"/>
                <a:gd name="connsiteY47" fmla="*/ 92731 h 368543"/>
                <a:gd name="connsiteX48" fmla="*/ 3518175 w 4424105"/>
                <a:gd name="connsiteY48" fmla="*/ 0 h 368543"/>
                <a:gd name="connsiteX49" fmla="*/ 3618834 w 4424105"/>
                <a:gd name="connsiteY49" fmla="*/ 92731 h 368543"/>
                <a:gd name="connsiteX50" fmla="*/ 3519467 w 4424105"/>
                <a:gd name="connsiteY50" fmla="*/ 184272 h 368543"/>
                <a:gd name="connsiteX51" fmla="*/ 3618834 w 4424105"/>
                <a:gd name="connsiteY51" fmla="*/ 275812 h 368543"/>
                <a:gd name="connsiteX52" fmla="*/ 3518175 w 4424105"/>
                <a:gd name="connsiteY52" fmla="*/ 368543 h 368543"/>
                <a:gd name="connsiteX53" fmla="*/ 3417516 w 4424105"/>
                <a:gd name="connsiteY53" fmla="*/ 275812 h 368543"/>
                <a:gd name="connsiteX54" fmla="*/ 3516882 w 4424105"/>
                <a:gd name="connsiteY54" fmla="*/ 184272 h 368543"/>
                <a:gd name="connsiteX55" fmla="*/ 3417516 w 4424105"/>
                <a:gd name="connsiteY55" fmla="*/ 92731 h 368543"/>
                <a:gd name="connsiteX56" fmla="*/ 3115539 w 4424105"/>
                <a:gd name="connsiteY56" fmla="*/ 0 h 368543"/>
                <a:gd name="connsiteX57" fmla="*/ 3216197 w 4424105"/>
                <a:gd name="connsiteY57" fmla="*/ 92730 h 368543"/>
                <a:gd name="connsiteX58" fmla="*/ 3316856 w 4424105"/>
                <a:gd name="connsiteY58" fmla="*/ 0 h 368543"/>
                <a:gd name="connsiteX59" fmla="*/ 3417515 w 4424105"/>
                <a:gd name="connsiteY59" fmla="*/ 92731 h 368543"/>
                <a:gd name="connsiteX60" fmla="*/ 3318148 w 4424105"/>
                <a:gd name="connsiteY60" fmla="*/ 184272 h 368543"/>
                <a:gd name="connsiteX61" fmla="*/ 3417515 w 4424105"/>
                <a:gd name="connsiteY61" fmla="*/ 275812 h 368543"/>
                <a:gd name="connsiteX62" fmla="*/ 3316856 w 4424105"/>
                <a:gd name="connsiteY62" fmla="*/ 368543 h 368543"/>
                <a:gd name="connsiteX63" fmla="*/ 3216197 w 4424105"/>
                <a:gd name="connsiteY63" fmla="*/ 275813 h 368543"/>
                <a:gd name="connsiteX64" fmla="*/ 3115539 w 4424105"/>
                <a:gd name="connsiteY64" fmla="*/ 368543 h 368543"/>
                <a:gd name="connsiteX65" fmla="*/ 3014880 w 4424105"/>
                <a:gd name="connsiteY65" fmla="*/ 275812 h 368543"/>
                <a:gd name="connsiteX66" fmla="*/ 3114246 w 4424105"/>
                <a:gd name="connsiteY66" fmla="*/ 184272 h 368543"/>
                <a:gd name="connsiteX67" fmla="*/ 3014880 w 4424105"/>
                <a:gd name="connsiteY67" fmla="*/ 92731 h 368543"/>
                <a:gd name="connsiteX68" fmla="*/ 2914221 w 4424105"/>
                <a:gd name="connsiteY68" fmla="*/ 0 h 368543"/>
                <a:gd name="connsiteX69" fmla="*/ 3014880 w 4424105"/>
                <a:gd name="connsiteY69" fmla="*/ 92731 h 368543"/>
                <a:gd name="connsiteX70" fmla="*/ 2915513 w 4424105"/>
                <a:gd name="connsiteY70" fmla="*/ 184272 h 368543"/>
                <a:gd name="connsiteX71" fmla="*/ 3014880 w 4424105"/>
                <a:gd name="connsiteY71" fmla="*/ 275812 h 368543"/>
                <a:gd name="connsiteX72" fmla="*/ 2914221 w 4424105"/>
                <a:gd name="connsiteY72" fmla="*/ 368543 h 368543"/>
                <a:gd name="connsiteX73" fmla="*/ 2813562 w 4424105"/>
                <a:gd name="connsiteY73" fmla="*/ 275812 h 368543"/>
                <a:gd name="connsiteX74" fmla="*/ 2912928 w 4424105"/>
                <a:gd name="connsiteY74" fmla="*/ 184272 h 368543"/>
                <a:gd name="connsiteX75" fmla="*/ 2813562 w 4424105"/>
                <a:gd name="connsiteY75" fmla="*/ 92731 h 368543"/>
                <a:gd name="connsiteX76" fmla="*/ 2712903 w 4424105"/>
                <a:gd name="connsiteY76" fmla="*/ 0 h 368543"/>
                <a:gd name="connsiteX77" fmla="*/ 2813562 w 4424105"/>
                <a:gd name="connsiteY77" fmla="*/ 92731 h 368543"/>
                <a:gd name="connsiteX78" fmla="*/ 2714195 w 4424105"/>
                <a:gd name="connsiteY78" fmla="*/ 184272 h 368543"/>
                <a:gd name="connsiteX79" fmla="*/ 2813562 w 4424105"/>
                <a:gd name="connsiteY79" fmla="*/ 275812 h 368543"/>
                <a:gd name="connsiteX80" fmla="*/ 2712903 w 4424105"/>
                <a:gd name="connsiteY80" fmla="*/ 368543 h 368543"/>
                <a:gd name="connsiteX81" fmla="*/ 2612244 w 4424105"/>
                <a:gd name="connsiteY81" fmla="*/ 275812 h 368543"/>
                <a:gd name="connsiteX82" fmla="*/ 2711610 w 4424105"/>
                <a:gd name="connsiteY82" fmla="*/ 184272 h 368543"/>
                <a:gd name="connsiteX83" fmla="*/ 2612244 w 4424105"/>
                <a:gd name="connsiteY83" fmla="*/ 92731 h 368543"/>
                <a:gd name="connsiteX84" fmla="*/ 2511585 w 4424105"/>
                <a:gd name="connsiteY84" fmla="*/ 0 h 368543"/>
                <a:gd name="connsiteX85" fmla="*/ 2612244 w 4424105"/>
                <a:gd name="connsiteY85" fmla="*/ 92731 h 368543"/>
                <a:gd name="connsiteX86" fmla="*/ 2512877 w 4424105"/>
                <a:gd name="connsiteY86" fmla="*/ 184272 h 368543"/>
                <a:gd name="connsiteX87" fmla="*/ 2612244 w 4424105"/>
                <a:gd name="connsiteY87" fmla="*/ 275812 h 368543"/>
                <a:gd name="connsiteX88" fmla="*/ 2511585 w 4424105"/>
                <a:gd name="connsiteY88" fmla="*/ 368543 h 368543"/>
                <a:gd name="connsiteX89" fmla="*/ 2410926 w 4424105"/>
                <a:gd name="connsiteY89" fmla="*/ 275812 h 368543"/>
                <a:gd name="connsiteX90" fmla="*/ 2510292 w 4424105"/>
                <a:gd name="connsiteY90" fmla="*/ 184272 h 368543"/>
                <a:gd name="connsiteX91" fmla="*/ 2410926 w 4424105"/>
                <a:gd name="connsiteY91" fmla="*/ 92731 h 368543"/>
                <a:gd name="connsiteX92" fmla="*/ 2113838 w 4424105"/>
                <a:gd name="connsiteY92" fmla="*/ 0 h 368543"/>
                <a:gd name="connsiteX93" fmla="*/ 2212052 w 4424105"/>
                <a:gd name="connsiteY93" fmla="*/ 90479 h 368543"/>
                <a:gd name="connsiteX94" fmla="*/ 2310267 w 4424105"/>
                <a:gd name="connsiteY94" fmla="*/ 0 h 368543"/>
                <a:gd name="connsiteX95" fmla="*/ 2410926 w 4424105"/>
                <a:gd name="connsiteY95" fmla="*/ 92731 h 368543"/>
                <a:gd name="connsiteX96" fmla="*/ 2311559 w 4424105"/>
                <a:gd name="connsiteY96" fmla="*/ 184272 h 368543"/>
                <a:gd name="connsiteX97" fmla="*/ 2410926 w 4424105"/>
                <a:gd name="connsiteY97" fmla="*/ 275812 h 368543"/>
                <a:gd name="connsiteX98" fmla="*/ 2310267 w 4424105"/>
                <a:gd name="connsiteY98" fmla="*/ 368543 h 368543"/>
                <a:gd name="connsiteX99" fmla="*/ 2212052 w 4424105"/>
                <a:gd name="connsiteY99" fmla="*/ 278064 h 368543"/>
                <a:gd name="connsiteX100" fmla="*/ 2113838 w 4424105"/>
                <a:gd name="connsiteY100" fmla="*/ 368543 h 368543"/>
                <a:gd name="connsiteX101" fmla="*/ 2013179 w 4424105"/>
                <a:gd name="connsiteY101" fmla="*/ 275812 h 368543"/>
                <a:gd name="connsiteX102" fmla="*/ 2112546 w 4424105"/>
                <a:gd name="connsiteY102" fmla="*/ 184272 h 368543"/>
                <a:gd name="connsiteX103" fmla="*/ 2013179 w 4424105"/>
                <a:gd name="connsiteY103" fmla="*/ 92731 h 368543"/>
                <a:gd name="connsiteX104" fmla="*/ 1912520 w 4424105"/>
                <a:gd name="connsiteY104" fmla="*/ 0 h 368543"/>
                <a:gd name="connsiteX105" fmla="*/ 2013179 w 4424105"/>
                <a:gd name="connsiteY105" fmla="*/ 92731 h 368543"/>
                <a:gd name="connsiteX106" fmla="*/ 1913812 w 4424105"/>
                <a:gd name="connsiteY106" fmla="*/ 184272 h 368543"/>
                <a:gd name="connsiteX107" fmla="*/ 2013179 w 4424105"/>
                <a:gd name="connsiteY107" fmla="*/ 275812 h 368543"/>
                <a:gd name="connsiteX108" fmla="*/ 1912520 w 4424105"/>
                <a:gd name="connsiteY108" fmla="*/ 368543 h 368543"/>
                <a:gd name="connsiteX109" fmla="*/ 1811861 w 4424105"/>
                <a:gd name="connsiteY109" fmla="*/ 275812 h 368543"/>
                <a:gd name="connsiteX110" fmla="*/ 1911228 w 4424105"/>
                <a:gd name="connsiteY110" fmla="*/ 184272 h 368543"/>
                <a:gd name="connsiteX111" fmla="*/ 1811861 w 4424105"/>
                <a:gd name="connsiteY111" fmla="*/ 92731 h 368543"/>
                <a:gd name="connsiteX112" fmla="*/ 1509885 w 4424105"/>
                <a:gd name="connsiteY112" fmla="*/ 0 h 368543"/>
                <a:gd name="connsiteX113" fmla="*/ 1610543 w 4424105"/>
                <a:gd name="connsiteY113" fmla="*/ 92730 h 368543"/>
                <a:gd name="connsiteX114" fmla="*/ 1711202 w 4424105"/>
                <a:gd name="connsiteY114" fmla="*/ 0 h 368543"/>
                <a:gd name="connsiteX115" fmla="*/ 1811861 w 4424105"/>
                <a:gd name="connsiteY115" fmla="*/ 92731 h 368543"/>
                <a:gd name="connsiteX116" fmla="*/ 1712494 w 4424105"/>
                <a:gd name="connsiteY116" fmla="*/ 184272 h 368543"/>
                <a:gd name="connsiteX117" fmla="*/ 1811861 w 4424105"/>
                <a:gd name="connsiteY117" fmla="*/ 275812 h 368543"/>
                <a:gd name="connsiteX118" fmla="*/ 1711202 w 4424105"/>
                <a:gd name="connsiteY118" fmla="*/ 368543 h 368543"/>
                <a:gd name="connsiteX119" fmla="*/ 1610543 w 4424105"/>
                <a:gd name="connsiteY119" fmla="*/ 275813 h 368543"/>
                <a:gd name="connsiteX120" fmla="*/ 1509885 w 4424105"/>
                <a:gd name="connsiteY120" fmla="*/ 368543 h 368543"/>
                <a:gd name="connsiteX121" fmla="*/ 1409226 w 4424105"/>
                <a:gd name="connsiteY121" fmla="*/ 275812 h 368543"/>
                <a:gd name="connsiteX122" fmla="*/ 1508593 w 4424105"/>
                <a:gd name="connsiteY122" fmla="*/ 184272 h 368543"/>
                <a:gd name="connsiteX123" fmla="*/ 1409226 w 4424105"/>
                <a:gd name="connsiteY123" fmla="*/ 92731 h 368543"/>
                <a:gd name="connsiteX124" fmla="*/ 1308567 w 4424105"/>
                <a:gd name="connsiteY124" fmla="*/ 0 h 368543"/>
                <a:gd name="connsiteX125" fmla="*/ 1409226 w 4424105"/>
                <a:gd name="connsiteY125" fmla="*/ 92731 h 368543"/>
                <a:gd name="connsiteX126" fmla="*/ 1309859 w 4424105"/>
                <a:gd name="connsiteY126" fmla="*/ 184272 h 368543"/>
                <a:gd name="connsiteX127" fmla="*/ 1409226 w 4424105"/>
                <a:gd name="connsiteY127" fmla="*/ 275812 h 368543"/>
                <a:gd name="connsiteX128" fmla="*/ 1308567 w 4424105"/>
                <a:gd name="connsiteY128" fmla="*/ 368543 h 368543"/>
                <a:gd name="connsiteX129" fmla="*/ 1207908 w 4424105"/>
                <a:gd name="connsiteY129" fmla="*/ 275812 h 368543"/>
                <a:gd name="connsiteX130" fmla="*/ 1307275 w 4424105"/>
                <a:gd name="connsiteY130" fmla="*/ 184272 h 368543"/>
                <a:gd name="connsiteX131" fmla="*/ 1207908 w 4424105"/>
                <a:gd name="connsiteY131" fmla="*/ 92731 h 368543"/>
                <a:gd name="connsiteX132" fmla="*/ 905931 w 4424105"/>
                <a:gd name="connsiteY132" fmla="*/ 0 h 368543"/>
                <a:gd name="connsiteX133" fmla="*/ 1006589 w 4424105"/>
                <a:gd name="connsiteY133" fmla="*/ 92730 h 368543"/>
                <a:gd name="connsiteX134" fmla="*/ 1107248 w 4424105"/>
                <a:gd name="connsiteY134" fmla="*/ 0 h 368543"/>
                <a:gd name="connsiteX135" fmla="*/ 1207907 w 4424105"/>
                <a:gd name="connsiteY135" fmla="*/ 92731 h 368543"/>
                <a:gd name="connsiteX136" fmla="*/ 1108540 w 4424105"/>
                <a:gd name="connsiteY136" fmla="*/ 184272 h 368543"/>
                <a:gd name="connsiteX137" fmla="*/ 1207907 w 4424105"/>
                <a:gd name="connsiteY137" fmla="*/ 275812 h 368543"/>
                <a:gd name="connsiteX138" fmla="*/ 1107248 w 4424105"/>
                <a:gd name="connsiteY138" fmla="*/ 368543 h 368543"/>
                <a:gd name="connsiteX139" fmla="*/ 1006589 w 4424105"/>
                <a:gd name="connsiteY139" fmla="*/ 275813 h 368543"/>
                <a:gd name="connsiteX140" fmla="*/ 905931 w 4424105"/>
                <a:gd name="connsiteY140" fmla="*/ 368543 h 368543"/>
                <a:gd name="connsiteX141" fmla="*/ 805272 w 4424105"/>
                <a:gd name="connsiteY141" fmla="*/ 275812 h 368543"/>
                <a:gd name="connsiteX142" fmla="*/ 904639 w 4424105"/>
                <a:gd name="connsiteY142" fmla="*/ 184272 h 368543"/>
                <a:gd name="connsiteX143" fmla="*/ 805272 w 4424105"/>
                <a:gd name="connsiteY143" fmla="*/ 92731 h 368543"/>
                <a:gd name="connsiteX144" fmla="*/ 704613 w 4424105"/>
                <a:gd name="connsiteY144" fmla="*/ 0 h 368543"/>
                <a:gd name="connsiteX145" fmla="*/ 805272 w 4424105"/>
                <a:gd name="connsiteY145" fmla="*/ 92731 h 368543"/>
                <a:gd name="connsiteX146" fmla="*/ 705905 w 4424105"/>
                <a:gd name="connsiteY146" fmla="*/ 184272 h 368543"/>
                <a:gd name="connsiteX147" fmla="*/ 805272 w 4424105"/>
                <a:gd name="connsiteY147" fmla="*/ 275812 h 368543"/>
                <a:gd name="connsiteX148" fmla="*/ 704613 w 4424105"/>
                <a:gd name="connsiteY148" fmla="*/ 368543 h 368543"/>
                <a:gd name="connsiteX149" fmla="*/ 603954 w 4424105"/>
                <a:gd name="connsiteY149" fmla="*/ 275812 h 368543"/>
                <a:gd name="connsiteX150" fmla="*/ 703321 w 4424105"/>
                <a:gd name="connsiteY150" fmla="*/ 184272 h 368543"/>
                <a:gd name="connsiteX151" fmla="*/ 603954 w 4424105"/>
                <a:gd name="connsiteY151" fmla="*/ 92731 h 368543"/>
                <a:gd name="connsiteX152" fmla="*/ 503295 w 4424105"/>
                <a:gd name="connsiteY152" fmla="*/ 0 h 368543"/>
                <a:gd name="connsiteX153" fmla="*/ 603954 w 4424105"/>
                <a:gd name="connsiteY153" fmla="*/ 92731 h 368543"/>
                <a:gd name="connsiteX154" fmla="*/ 504587 w 4424105"/>
                <a:gd name="connsiteY154" fmla="*/ 184272 h 368543"/>
                <a:gd name="connsiteX155" fmla="*/ 603954 w 4424105"/>
                <a:gd name="connsiteY155" fmla="*/ 275812 h 368543"/>
                <a:gd name="connsiteX156" fmla="*/ 503295 w 4424105"/>
                <a:gd name="connsiteY156" fmla="*/ 368543 h 368543"/>
                <a:gd name="connsiteX157" fmla="*/ 402636 w 4424105"/>
                <a:gd name="connsiteY157" fmla="*/ 275812 h 368543"/>
                <a:gd name="connsiteX158" fmla="*/ 502003 w 4424105"/>
                <a:gd name="connsiteY158" fmla="*/ 184272 h 368543"/>
                <a:gd name="connsiteX159" fmla="*/ 402636 w 4424105"/>
                <a:gd name="connsiteY159" fmla="*/ 92731 h 368543"/>
                <a:gd name="connsiteX160" fmla="*/ 301977 w 4424105"/>
                <a:gd name="connsiteY160" fmla="*/ 0 h 368543"/>
                <a:gd name="connsiteX161" fmla="*/ 402636 w 4424105"/>
                <a:gd name="connsiteY161" fmla="*/ 92731 h 368543"/>
                <a:gd name="connsiteX162" fmla="*/ 303269 w 4424105"/>
                <a:gd name="connsiteY162" fmla="*/ 184272 h 368543"/>
                <a:gd name="connsiteX163" fmla="*/ 402636 w 4424105"/>
                <a:gd name="connsiteY163" fmla="*/ 275812 h 368543"/>
                <a:gd name="connsiteX164" fmla="*/ 301977 w 4424105"/>
                <a:gd name="connsiteY164" fmla="*/ 368543 h 368543"/>
                <a:gd name="connsiteX165" fmla="*/ 201318 w 4424105"/>
                <a:gd name="connsiteY165" fmla="*/ 275812 h 368543"/>
                <a:gd name="connsiteX166" fmla="*/ 300685 w 4424105"/>
                <a:gd name="connsiteY166" fmla="*/ 184272 h 368543"/>
                <a:gd name="connsiteX167" fmla="*/ 201318 w 4424105"/>
                <a:gd name="connsiteY167" fmla="*/ 92731 h 368543"/>
                <a:gd name="connsiteX168" fmla="*/ 100659 w 4424105"/>
                <a:gd name="connsiteY168" fmla="*/ 0 h 368543"/>
                <a:gd name="connsiteX169" fmla="*/ 201318 w 4424105"/>
                <a:gd name="connsiteY169" fmla="*/ 92731 h 368543"/>
                <a:gd name="connsiteX170" fmla="*/ 101951 w 4424105"/>
                <a:gd name="connsiteY170" fmla="*/ 184272 h 368543"/>
                <a:gd name="connsiteX171" fmla="*/ 201318 w 4424105"/>
                <a:gd name="connsiteY171" fmla="*/ 275812 h 368543"/>
                <a:gd name="connsiteX172" fmla="*/ 100659 w 4424105"/>
                <a:gd name="connsiteY172" fmla="*/ 368543 h 368543"/>
                <a:gd name="connsiteX173" fmla="*/ 0 w 4424105"/>
                <a:gd name="connsiteY173" fmla="*/ 275812 h 368543"/>
                <a:gd name="connsiteX174" fmla="*/ 99367 w 4424105"/>
                <a:gd name="connsiteY174" fmla="*/ 184272 h 368543"/>
                <a:gd name="connsiteX175" fmla="*/ 0 w 4424105"/>
                <a:gd name="connsiteY175" fmla="*/ 92731 h 36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424105" h="368543">
                  <a:moveTo>
                    <a:pt x="2212052" y="94983"/>
                  </a:moveTo>
                  <a:lnTo>
                    <a:pt x="2115130" y="184272"/>
                  </a:lnTo>
                  <a:lnTo>
                    <a:pt x="2212052" y="273560"/>
                  </a:lnTo>
                  <a:lnTo>
                    <a:pt x="2308974" y="184272"/>
                  </a:lnTo>
                  <a:close/>
                  <a:moveTo>
                    <a:pt x="3820151" y="92731"/>
                  </a:moveTo>
                  <a:lnTo>
                    <a:pt x="3720785" y="184272"/>
                  </a:lnTo>
                  <a:lnTo>
                    <a:pt x="3820151" y="275812"/>
                  </a:lnTo>
                  <a:lnTo>
                    <a:pt x="3919517" y="184272"/>
                  </a:lnTo>
                  <a:close/>
                  <a:moveTo>
                    <a:pt x="3216197" y="92731"/>
                  </a:moveTo>
                  <a:lnTo>
                    <a:pt x="3116831" y="184272"/>
                  </a:lnTo>
                  <a:lnTo>
                    <a:pt x="3216197" y="275812"/>
                  </a:lnTo>
                  <a:lnTo>
                    <a:pt x="3315563" y="184272"/>
                  </a:lnTo>
                  <a:close/>
                  <a:moveTo>
                    <a:pt x="1610543" y="92731"/>
                  </a:moveTo>
                  <a:lnTo>
                    <a:pt x="1511177" y="184272"/>
                  </a:lnTo>
                  <a:lnTo>
                    <a:pt x="1610543" y="275812"/>
                  </a:lnTo>
                  <a:lnTo>
                    <a:pt x="1709910" y="184272"/>
                  </a:lnTo>
                  <a:close/>
                  <a:moveTo>
                    <a:pt x="1006589" y="92731"/>
                  </a:moveTo>
                  <a:lnTo>
                    <a:pt x="907223" y="184272"/>
                  </a:lnTo>
                  <a:lnTo>
                    <a:pt x="1006589" y="275812"/>
                  </a:lnTo>
                  <a:lnTo>
                    <a:pt x="1105956" y="184272"/>
                  </a:lnTo>
                  <a:close/>
                  <a:moveTo>
                    <a:pt x="4323446" y="0"/>
                  </a:moveTo>
                  <a:lnTo>
                    <a:pt x="4424105" y="92731"/>
                  </a:lnTo>
                  <a:lnTo>
                    <a:pt x="4324739" y="184272"/>
                  </a:lnTo>
                  <a:lnTo>
                    <a:pt x="4424105" y="275812"/>
                  </a:lnTo>
                  <a:lnTo>
                    <a:pt x="4323446" y="368543"/>
                  </a:lnTo>
                  <a:lnTo>
                    <a:pt x="4222787" y="275812"/>
                  </a:lnTo>
                  <a:lnTo>
                    <a:pt x="4322154" y="184272"/>
                  </a:lnTo>
                  <a:lnTo>
                    <a:pt x="4222787" y="92731"/>
                  </a:lnTo>
                  <a:close/>
                  <a:moveTo>
                    <a:pt x="4122128" y="0"/>
                  </a:moveTo>
                  <a:lnTo>
                    <a:pt x="4222787" y="92731"/>
                  </a:lnTo>
                  <a:lnTo>
                    <a:pt x="4123420" y="184272"/>
                  </a:lnTo>
                  <a:lnTo>
                    <a:pt x="4222787" y="275812"/>
                  </a:lnTo>
                  <a:lnTo>
                    <a:pt x="4122128" y="368543"/>
                  </a:lnTo>
                  <a:lnTo>
                    <a:pt x="4021469" y="275812"/>
                  </a:lnTo>
                  <a:lnTo>
                    <a:pt x="4120835" y="184272"/>
                  </a:lnTo>
                  <a:lnTo>
                    <a:pt x="4021469" y="92731"/>
                  </a:lnTo>
                  <a:close/>
                  <a:moveTo>
                    <a:pt x="3719493" y="0"/>
                  </a:moveTo>
                  <a:lnTo>
                    <a:pt x="3820151" y="92730"/>
                  </a:lnTo>
                  <a:lnTo>
                    <a:pt x="3920810" y="0"/>
                  </a:lnTo>
                  <a:lnTo>
                    <a:pt x="4021469" y="92731"/>
                  </a:lnTo>
                  <a:lnTo>
                    <a:pt x="3922102" y="184272"/>
                  </a:lnTo>
                  <a:lnTo>
                    <a:pt x="4021469" y="275812"/>
                  </a:lnTo>
                  <a:lnTo>
                    <a:pt x="3920810" y="368543"/>
                  </a:lnTo>
                  <a:lnTo>
                    <a:pt x="3820151" y="275813"/>
                  </a:lnTo>
                  <a:lnTo>
                    <a:pt x="3719493" y="368543"/>
                  </a:lnTo>
                  <a:lnTo>
                    <a:pt x="3618834" y="275812"/>
                  </a:lnTo>
                  <a:lnTo>
                    <a:pt x="3718200" y="184272"/>
                  </a:lnTo>
                  <a:lnTo>
                    <a:pt x="3618834" y="92731"/>
                  </a:lnTo>
                  <a:close/>
                  <a:moveTo>
                    <a:pt x="3518175" y="0"/>
                  </a:moveTo>
                  <a:lnTo>
                    <a:pt x="3618834" y="92731"/>
                  </a:lnTo>
                  <a:lnTo>
                    <a:pt x="3519467" y="184272"/>
                  </a:lnTo>
                  <a:lnTo>
                    <a:pt x="3618834" y="275812"/>
                  </a:lnTo>
                  <a:lnTo>
                    <a:pt x="3518175" y="368543"/>
                  </a:lnTo>
                  <a:lnTo>
                    <a:pt x="3417516" y="275812"/>
                  </a:lnTo>
                  <a:lnTo>
                    <a:pt x="3516882" y="184272"/>
                  </a:lnTo>
                  <a:lnTo>
                    <a:pt x="3417516" y="92731"/>
                  </a:lnTo>
                  <a:close/>
                  <a:moveTo>
                    <a:pt x="3115539" y="0"/>
                  </a:moveTo>
                  <a:lnTo>
                    <a:pt x="3216197" y="92730"/>
                  </a:lnTo>
                  <a:lnTo>
                    <a:pt x="3316856" y="0"/>
                  </a:lnTo>
                  <a:lnTo>
                    <a:pt x="3417515" y="92731"/>
                  </a:lnTo>
                  <a:lnTo>
                    <a:pt x="3318148" y="184272"/>
                  </a:lnTo>
                  <a:lnTo>
                    <a:pt x="3417515" y="275812"/>
                  </a:lnTo>
                  <a:lnTo>
                    <a:pt x="3316856" y="368543"/>
                  </a:lnTo>
                  <a:lnTo>
                    <a:pt x="3216197" y="275813"/>
                  </a:lnTo>
                  <a:lnTo>
                    <a:pt x="3115539" y="368543"/>
                  </a:lnTo>
                  <a:lnTo>
                    <a:pt x="3014880" y="275812"/>
                  </a:lnTo>
                  <a:lnTo>
                    <a:pt x="3114246" y="184272"/>
                  </a:lnTo>
                  <a:lnTo>
                    <a:pt x="3014880" y="92731"/>
                  </a:lnTo>
                  <a:close/>
                  <a:moveTo>
                    <a:pt x="2914221" y="0"/>
                  </a:moveTo>
                  <a:lnTo>
                    <a:pt x="3014880" y="92731"/>
                  </a:lnTo>
                  <a:lnTo>
                    <a:pt x="2915513" y="184272"/>
                  </a:lnTo>
                  <a:lnTo>
                    <a:pt x="3014880" y="275812"/>
                  </a:lnTo>
                  <a:lnTo>
                    <a:pt x="2914221" y="368543"/>
                  </a:lnTo>
                  <a:lnTo>
                    <a:pt x="2813562" y="275812"/>
                  </a:lnTo>
                  <a:lnTo>
                    <a:pt x="2912928" y="184272"/>
                  </a:lnTo>
                  <a:lnTo>
                    <a:pt x="2813562" y="92731"/>
                  </a:lnTo>
                  <a:close/>
                  <a:moveTo>
                    <a:pt x="2712903" y="0"/>
                  </a:moveTo>
                  <a:lnTo>
                    <a:pt x="2813562" y="92731"/>
                  </a:lnTo>
                  <a:lnTo>
                    <a:pt x="2714195" y="184272"/>
                  </a:lnTo>
                  <a:lnTo>
                    <a:pt x="2813562" y="275812"/>
                  </a:lnTo>
                  <a:lnTo>
                    <a:pt x="2712903" y="368543"/>
                  </a:lnTo>
                  <a:lnTo>
                    <a:pt x="2612244" y="275812"/>
                  </a:lnTo>
                  <a:lnTo>
                    <a:pt x="2711610" y="184272"/>
                  </a:lnTo>
                  <a:lnTo>
                    <a:pt x="2612244" y="92731"/>
                  </a:lnTo>
                  <a:close/>
                  <a:moveTo>
                    <a:pt x="2511585" y="0"/>
                  </a:moveTo>
                  <a:lnTo>
                    <a:pt x="2612244" y="92731"/>
                  </a:lnTo>
                  <a:lnTo>
                    <a:pt x="2512877" y="184272"/>
                  </a:lnTo>
                  <a:lnTo>
                    <a:pt x="2612244" y="275812"/>
                  </a:lnTo>
                  <a:lnTo>
                    <a:pt x="2511585" y="368543"/>
                  </a:lnTo>
                  <a:lnTo>
                    <a:pt x="2410926" y="275812"/>
                  </a:lnTo>
                  <a:lnTo>
                    <a:pt x="2510292" y="184272"/>
                  </a:lnTo>
                  <a:lnTo>
                    <a:pt x="2410926" y="92731"/>
                  </a:lnTo>
                  <a:close/>
                  <a:moveTo>
                    <a:pt x="2113838" y="0"/>
                  </a:moveTo>
                  <a:lnTo>
                    <a:pt x="2212052" y="90479"/>
                  </a:lnTo>
                  <a:lnTo>
                    <a:pt x="2310267" y="0"/>
                  </a:lnTo>
                  <a:lnTo>
                    <a:pt x="2410926" y="92731"/>
                  </a:lnTo>
                  <a:lnTo>
                    <a:pt x="2311559" y="184272"/>
                  </a:lnTo>
                  <a:lnTo>
                    <a:pt x="2410926" y="275812"/>
                  </a:lnTo>
                  <a:lnTo>
                    <a:pt x="2310267" y="368543"/>
                  </a:lnTo>
                  <a:lnTo>
                    <a:pt x="2212052" y="278064"/>
                  </a:lnTo>
                  <a:lnTo>
                    <a:pt x="2113838" y="368543"/>
                  </a:lnTo>
                  <a:lnTo>
                    <a:pt x="2013179" y="275812"/>
                  </a:lnTo>
                  <a:lnTo>
                    <a:pt x="2112546" y="184272"/>
                  </a:lnTo>
                  <a:lnTo>
                    <a:pt x="2013179" y="92731"/>
                  </a:lnTo>
                  <a:close/>
                  <a:moveTo>
                    <a:pt x="1912520" y="0"/>
                  </a:moveTo>
                  <a:lnTo>
                    <a:pt x="2013179" y="92731"/>
                  </a:lnTo>
                  <a:lnTo>
                    <a:pt x="1913812" y="184272"/>
                  </a:lnTo>
                  <a:lnTo>
                    <a:pt x="2013179" y="275812"/>
                  </a:lnTo>
                  <a:lnTo>
                    <a:pt x="1912520" y="368543"/>
                  </a:lnTo>
                  <a:lnTo>
                    <a:pt x="1811861" y="275812"/>
                  </a:lnTo>
                  <a:lnTo>
                    <a:pt x="1911228" y="184272"/>
                  </a:lnTo>
                  <a:lnTo>
                    <a:pt x="1811861" y="92731"/>
                  </a:lnTo>
                  <a:close/>
                  <a:moveTo>
                    <a:pt x="1509885" y="0"/>
                  </a:moveTo>
                  <a:lnTo>
                    <a:pt x="1610543" y="92730"/>
                  </a:lnTo>
                  <a:lnTo>
                    <a:pt x="1711202" y="0"/>
                  </a:lnTo>
                  <a:lnTo>
                    <a:pt x="1811861" y="92731"/>
                  </a:lnTo>
                  <a:lnTo>
                    <a:pt x="1712494" y="184272"/>
                  </a:lnTo>
                  <a:lnTo>
                    <a:pt x="1811861" y="275812"/>
                  </a:lnTo>
                  <a:lnTo>
                    <a:pt x="1711202" y="368543"/>
                  </a:lnTo>
                  <a:lnTo>
                    <a:pt x="1610543" y="275813"/>
                  </a:lnTo>
                  <a:lnTo>
                    <a:pt x="1509885" y="368543"/>
                  </a:lnTo>
                  <a:lnTo>
                    <a:pt x="1409226" y="275812"/>
                  </a:lnTo>
                  <a:lnTo>
                    <a:pt x="1508593" y="184272"/>
                  </a:lnTo>
                  <a:lnTo>
                    <a:pt x="1409226" y="92731"/>
                  </a:lnTo>
                  <a:close/>
                  <a:moveTo>
                    <a:pt x="1308567" y="0"/>
                  </a:moveTo>
                  <a:lnTo>
                    <a:pt x="1409226" y="92731"/>
                  </a:lnTo>
                  <a:lnTo>
                    <a:pt x="1309859" y="184272"/>
                  </a:lnTo>
                  <a:lnTo>
                    <a:pt x="1409226" y="275812"/>
                  </a:lnTo>
                  <a:lnTo>
                    <a:pt x="1308567" y="368543"/>
                  </a:lnTo>
                  <a:lnTo>
                    <a:pt x="1207908" y="275812"/>
                  </a:lnTo>
                  <a:lnTo>
                    <a:pt x="1307275" y="184272"/>
                  </a:lnTo>
                  <a:lnTo>
                    <a:pt x="1207908" y="92731"/>
                  </a:lnTo>
                  <a:close/>
                  <a:moveTo>
                    <a:pt x="905931" y="0"/>
                  </a:moveTo>
                  <a:lnTo>
                    <a:pt x="1006589" y="92730"/>
                  </a:lnTo>
                  <a:lnTo>
                    <a:pt x="1107248" y="0"/>
                  </a:lnTo>
                  <a:lnTo>
                    <a:pt x="1207907" y="92731"/>
                  </a:lnTo>
                  <a:lnTo>
                    <a:pt x="1108540" y="184272"/>
                  </a:lnTo>
                  <a:lnTo>
                    <a:pt x="1207907" y="275812"/>
                  </a:lnTo>
                  <a:lnTo>
                    <a:pt x="1107248" y="368543"/>
                  </a:lnTo>
                  <a:lnTo>
                    <a:pt x="1006589" y="275813"/>
                  </a:lnTo>
                  <a:lnTo>
                    <a:pt x="905931" y="368543"/>
                  </a:lnTo>
                  <a:lnTo>
                    <a:pt x="805272" y="275812"/>
                  </a:lnTo>
                  <a:lnTo>
                    <a:pt x="904639" y="184272"/>
                  </a:lnTo>
                  <a:lnTo>
                    <a:pt x="805272" y="92731"/>
                  </a:lnTo>
                  <a:close/>
                  <a:moveTo>
                    <a:pt x="704613" y="0"/>
                  </a:moveTo>
                  <a:lnTo>
                    <a:pt x="805272" y="92731"/>
                  </a:lnTo>
                  <a:lnTo>
                    <a:pt x="705905" y="184272"/>
                  </a:lnTo>
                  <a:lnTo>
                    <a:pt x="805272" y="275812"/>
                  </a:lnTo>
                  <a:lnTo>
                    <a:pt x="704613" y="368543"/>
                  </a:lnTo>
                  <a:lnTo>
                    <a:pt x="603954" y="275812"/>
                  </a:lnTo>
                  <a:lnTo>
                    <a:pt x="703321" y="184272"/>
                  </a:lnTo>
                  <a:lnTo>
                    <a:pt x="603954" y="92731"/>
                  </a:lnTo>
                  <a:close/>
                  <a:moveTo>
                    <a:pt x="503295" y="0"/>
                  </a:moveTo>
                  <a:lnTo>
                    <a:pt x="603954" y="92731"/>
                  </a:lnTo>
                  <a:lnTo>
                    <a:pt x="504587" y="184272"/>
                  </a:lnTo>
                  <a:lnTo>
                    <a:pt x="603954" y="275812"/>
                  </a:lnTo>
                  <a:lnTo>
                    <a:pt x="503295" y="368543"/>
                  </a:lnTo>
                  <a:lnTo>
                    <a:pt x="402636" y="275812"/>
                  </a:lnTo>
                  <a:lnTo>
                    <a:pt x="502003" y="184272"/>
                  </a:lnTo>
                  <a:lnTo>
                    <a:pt x="402636" y="92731"/>
                  </a:lnTo>
                  <a:close/>
                  <a:moveTo>
                    <a:pt x="301977" y="0"/>
                  </a:moveTo>
                  <a:lnTo>
                    <a:pt x="402636" y="92731"/>
                  </a:lnTo>
                  <a:lnTo>
                    <a:pt x="303269" y="184272"/>
                  </a:lnTo>
                  <a:lnTo>
                    <a:pt x="402636" y="275812"/>
                  </a:lnTo>
                  <a:lnTo>
                    <a:pt x="301977" y="368543"/>
                  </a:lnTo>
                  <a:lnTo>
                    <a:pt x="201318" y="275812"/>
                  </a:lnTo>
                  <a:lnTo>
                    <a:pt x="300685" y="184272"/>
                  </a:lnTo>
                  <a:lnTo>
                    <a:pt x="201318" y="92731"/>
                  </a:lnTo>
                  <a:close/>
                  <a:moveTo>
                    <a:pt x="100659" y="0"/>
                  </a:moveTo>
                  <a:lnTo>
                    <a:pt x="201318" y="92731"/>
                  </a:lnTo>
                  <a:lnTo>
                    <a:pt x="101951" y="184272"/>
                  </a:lnTo>
                  <a:lnTo>
                    <a:pt x="201318" y="275812"/>
                  </a:lnTo>
                  <a:lnTo>
                    <a:pt x="100659" y="368543"/>
                  </a:lnTo>
                  <a:lnTo>
                    <a:pt x="0" y="275812"/>
                  </a:lnTo>
                  <a:lnTo>
                    <a:pt x="99367" y="184272"/>
                  </a:lnTo>
                  <a:lnTo>
                    <a:pt x="0" y="9273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240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2A7DF77D-54CD-4452-B317-1FD48820103A}"/>
                </a:ext>
              </a:extLst>
            </p:cNvPr>
            <p:cNvSpPr txBox="1"/>
            <p:nvPr/>
          </p:nvSpPr>
          <p:spPr>
            <a:xfrm>
              <a:off x="1398347" y="4086805"/>
              <a:ext cx="4424106" cy="461665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AE" sz="2400" b="1" dirty="0">
                  <a:ln w="3175">
                    <a:solidFill>
                      <a:schemeClr val="tx1"/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العلبة</a:t>
              </a:r>
              <a:endParaRPr lang="ar-JO" sz="2400" b="1" dirty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2" name="خطأ">
            <a:extLst>
              <a:ext uri="{FF2B5EF4-FFF2-40B4-BE49-F238E27FC236}">
                <a16:creationId xmlns:a16="http://schemas.microsoft.com/office/drawing/2014/main" id="{83D0B3C9-6723-45E0-96E2-771CD3257566}"/>
              </a:ext>
            </a:extLst>
          </p:cNvPr>
          <p:cNvGrpSpPr/>
          <p:nvPr/>
        </p:nvGrpSpPr>
        <p:grpSpPr>
          <a:xfrm>
            <a:off x="6264967" y="4874015"/>
            <a:ext cx="4590288" cy="533399"/>
            <a:chOff x="6264967" y="4745809"/>
            <a:chExt cx="4590288" cy="533399"/>
          </a:xfrm>
        </p:grpSpPr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F4B25B11-B5AA-4B71-8484-4292450EB729}"/>
                </a:ext>
              </a:extLst>
            </p:cNvPr>
            <p:cNvSpPr/>
            <p:nvPr/>
          </p:nvSpPr>
          <p:spPr>
            <a:xfrm>
              <a:off x="6264967" y="4745809"/>
              <a:ext cx="4590288" cy="533399"/>
            </a:xfrm>
            <a:custGeom>
              <a:avLst/>
              <a:gdLst>
                <a:gd name="connsiteX0" fmla="*/ 149864 w 4590288"/>
                <a:gd name="connsiteY0" fmla="*/ 0 h 533399"/>
                <a:gd name="connsiteX1" fmla="*/ 4440424 w 4590288"/>
                <a:gd name="connsiteY1" fmla="*/ 0 h 533399"/>
                <a:gd name="connsiteX2" fmla="*/ 4590288 w 4590288"/>
                <a:gd name="connsiteY2" fmla="*/ 149864 h 533399"/>
                <a:gd name="connsiteX3" fmla="*/ 4590288 w 4590288"/>
                <a:gd name="connsiteY3" fmla="*/ 383535 h 533399"/>
                <a:gd name="connsiteX4" fmla="*/ 4440424 w 4590288"/>
                <a:gd name="connsiteY4" fmla="*/ 533399 h 533399"/>
                <a:gd name="connsiteX5" fmla="*/ 149864 w 4590288"/>
                <a:gd name="connsiteY5" fmla="*/ 533399 h 533399"/>
                <a:gd name="connsiteX6" fmla="*/ 0 w 4590288"/>
                <a:gd name="connsiteY6" fmla="*/ 383535 h 533399"/>
                <a:gd name="connsiteX7" fmla="*/ 0 w 4590288"/>
                <a:gd name="connsiteY7" fmla="*/ 149864 h 533399"/>
                <a:gd name="connsiteX8" fmla="*/ 149864 w 4590288"/>
                <a:gd name="connsiteY8" fmla="*/ 0 h 533399"/>
                <a:gd name="connsiteX9" fmla="*/ 189720 w 4590288"/>
                <a:gd name="connsiteY9" fmla="*/ 70103 h 533399"/>
                <a:gd name="connsiteX10" fmla="*/ 79248 w 4590288"/>
                <a:gd name="connsiteY10" fmla="*/ 180575 h 533399"/>
                <a:gd name="connsiteX11" fmla="*/ 79248 w 4590288"/>
                <a:gd name="connsiteY11" fmla="*/ 352825 h 533399"/>
                <a:gd name="connsiteX12" fmla="*/ 189720 w 4590288"/>
                <a:gd name="connsiteY12" fmla="*/ 463297 h 533399"/>
                <a:gd name="connsiteX13" fmla="*/ 4400568 w 4590288"/>
                <a:gd name="connsiteY13" fmla="*/ 463297 h 533399"/>
                <a:gd name="connsiteX14" fmla="*/ 4511040 w 4590288"/>
                <a:gd name="connsiteY14" fmla="*/ 352825 h 533399"/>
                <a:gd name="connsiteX15" fmla="*/ 4511040 w 4590288"/>
                <a:gd name="connsiteY15" fmla="*/ 180575 h 533399"/>
                <a:gd name="connsiteX16" fmla="*/ 4400568 w 4590288"/>
                <a:gd name="connsiteY16" fmla="*/ 70103 h 533399"/>
                <a:gd name="connsiteX17" fmla="*/ 189720 w 4590288"/>
                <a:gd name="connsiteY17" fmla="*/ 70103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90288" h="533399">
                  <a:moveTo>
                    <a:pt x="149864" y="0"/>
                  </a:moveTo>
                  <a:lnTo>
                    <a:pt x="4440424" y="0"/>
                  </a:lnTo>
                  <a:cubicBezTo>
                    <a:pt x="4523192" y="0"/>
                    <a:pt x="4590288" y="67096"/>
                    <a:pt x="4590288" y="149864"/>
                  </a:cubicBezTo>
                  <a:lnTo>
                    <a:pt x="4590288" y="383535"/>
                  </a:lnTo>
                  <a:cubicBezTo>
                    <a:pt x="4590288" y="466303"/>
                    <a:pt x="4523192" y="533399"/>
                    <a:pt x="4440424" y="533399"/>
                  </a:cubicBezTo>
                  <a:lnTo>
                    <a:pt x="149864" y="533399"/>
                  </a:lnTo>
                  <a:cubicBezTo>
                    <a:pt x="67096" y="533399"/>
                    <a:pt x="0" y="466303"/>
                    <a:pt x="0" y="383535"/>
                  </a:cubicBezTo>
                  <a:lnTo>
                    <a:pt x="0" y="149864"/>
                  </a:lnTo>
                  <a:cubicBezTo>
                    <a:pt x="0" y="67096"/>
                    <a:pt x="67096" y="0"/>
                    <a:pt x="149864" y="0"/>
                  </a:cubicBezTo>
                  <a:close/>
                  <a:moveTo>
                    <a:pt x="189720" y="70103"/>
                  </a:moveTo>
                  <a:cubicBezTo>
                    <a:pt x="128708" y="70103"/>
                    <a:pt x="79248" y="119563"/>
                    <a:pt x="79248" y="180575"/>
                  </a:cubicBezTo>
                  <a:lnTo>
                    <a:pt x="79248" y="352825"/>
                  </a:lnTo>
                  <a:cubicBezTo>
                    <a:pt x="79248" y="413837"/>
                    <a:pt x="128708" y="463297"/>
                    <a:pt x="189720" y="463297"/>
                  </a:cubicBezTo>
                  <a:lnTo>
                    <a:pt x="4400568" y="463297"/>
                  </a:lnTo>
                  <a:cubicBezTo>
                    <a:pt x="4461580" y="463297"/>
                    <a:pt x="4511040" y="413837"/>
                    <a:pt x="4511040" y="352825"/>
                  </a:cubicBezTo>
                  <a:lnTo>
                    <a:pt x="4511040" y="180575"/>
                  </a:lnTo>
                  <a:cubicBezTo>
                    <a:pt x="4511040" y="119563"/>
                    <a:pt x="4461580" y="70103"/>
                    <a:pt x="4400568" y="70103"/>
                  </a:cubicBezTo>
                  <a:lnTo>
                    <a:pt x="189720" y="7010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240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E35FA5B3-4772-4843-A927-C439A725DEF5}"/>
                </a:ext>
              </a:extLst>
            </p:cNvPr>
            <p:cNvSpPr/>
            <p:nvPr/>
          </p:nvSpPr>
          <p:spPr>
            <a:xfrm>
              <a:off x="6345614" y="4834507"/>
              <a:ext cx="4424105" cy="368543"/>
            </a:xfrm>
            <a:custGeom>
              <a:avLst/>
              <a:gdLst>
                <a:gd name="connsiteX0" fmla="*/ 2212052 w 4424105"/>
                <a:gd name="connsiteY0" fmla="*/ 94983 h 368543"/>
                <a:gd name="connsiteX1" fmla="*/ 2115130 w 4424105"/>
                <a:gd name="connsiteY1" fmla="*/ 184272 h 368543"/>
                <a:gd name="connsiteX2" fmla="*/ 2212052 w 4424105"/>
                <a:gd name="connsiteY2" fmla="*/ 273560 h 368543"/>
                <a:gd name="connsiteX3" fmla="*/ 2308974 w 4424105"/>
                <a:gd name="connsiteY3" fmla="*/ 184272 h 368543"/>
                <a:gd name="connsiteX4" fmla="*/ 3820151 w 4424105"/>
                <a:gd name="connsiteY4" fmla="*/ 92731 h 368543"/>
                <a:gd name="connsiteX5" fmla="*/ 3720785 w 4424105"/>
                <a:gd name="connsiteY5" fmla="*/ 184272 h 368543"/>
                <a:gd name="connsiteX6" fmla="*/ 3820151 w 4424105"/>
                <a:gd name="connsiteY6" fmla="*/ 275812 h 368543"/>
                <a:gd name="connsiteX7" fmla="*/ 3919517 w 4424105"/>
                <a:gd name="connsiteY7" fmla="*/ 184272 h 368543"/>
                <a:gd name="connsiteX8" fmla="*/ 3216197 w 4424105"/>
                <a:gd name="connsiteY8" fmla="*/ 92731 h 368543"/>
                <a:gd name="connsiteX9" fmla="*/ 3116831 w 4424105"/>
                <a:gd name="connsiteY9" fmla="*/ 184272 h 368543"/>
                <a:gd name="connsiteX10" fmla="*/ 3216197 w 4424105"/>
                <a:gd name="connsiteY10" fmla="*/ 275812 h 368543"/>
                <a:gd name="connsiteX11" fmla="*/ 3315563 w 4424105"/>
                <a:gd name="connsiteY11" fmla="*/ 184272 h 368543"/>
                <a:gd name="connsiteX12" fmla="*/ 1610543 w 4424105"/>
                <a:gd name="connsiteY12" fmla="*/ 92731 h 368543"/>
                <a:gd name="connsiteX13" fmla="*/ 1511177 w 4424105"/>
                <a:gd name="connsiteY13" fmla="*/ 184272 h 368543"/>
                <a:gd name="connsiteX14" fmla="*/ 1610543 w 4424105"/>
                <a:gd name="connsiteY14" fmla="*/ 275812 h 368543"/>
                <a:gd name="connsiteX15" fmla="*/ 1709910 w 4424105"/>
                <a:gd name="connsiteY15" fmla="*/ 184272 h 368543"/>
                <a:gd name="connsiteX16" fmla="*/ 1006589 w 4424105"/>
                <a:gd name="connsiteY16" fmla="*/ 92731 h 368543"/>
                <a:gd name="connsiteX17" fmla="*/ 907223 w 4424105"/>
                <a:gd name="connsiteY17" fmla="*/ 184272 h 368543"/>
                <a:gd name="connsiteX18" fmla="*/ 1006589 w 4424105"/>
                <a:gd name="connsiteY18" fmla="*/ 275812 h 368543"/>
                <a:gd name="connsiteX19" fmla="*/ 1105956 w 4424105"/>
                <a:gd name="connsiteY19" fmla="*/ 184272 h 368543"/>
                <a:gd name="connsiteX20" fmla="*/ 4323446 w 4424105"/>
                <a:gd name="connsiteY20" fmla="*/ 0 h 368543"/>
                <a:gd name="connsiteX21" fmla="*/ 4424105 w 4424105"/>
                <a:gd name="connsiteY21" fmla="*/ 92731 h 368543"/>
                <a:gd name="connsiteX22" fmla="*/ 4324739 w 4424105"/>
                <a:gd name="connsiteY22" fmla="*/ 184272 h 368543"/>
                <a:gd name="connsiteX23" fmla="*/ 4424105 w 4424105"/>
                <a:gd name="connsiteY23" fmla="*/ 275812 h 368543"/>
                <a:gd name="connsiteX24" fmla="*/ 4323446 w 4424105"/>
                <a:gd name="connsiteY24" fmla="*/ 368543 h 368543"/>
                <a:gd name="connsiteX25" fmla="*/ 4222787 w 4424105"/>
                <a:gd name="connsiteY25" fmla="*/ 275812 h 368543"/>
                <a:gd name="connsiteX26" fmla="*/ 4322154 w 4424105"/>
                <a:gd name="connsiteY26" fmla="*/ 184272 h 368543"/>
                <a:gd name="connsiteX27" fmla="*/ 4222787 w 4424105"/>
                <a:gd name="connsiteY27" fmla="*/ 92731 h 368543"/>
                <a:gd name="connsiteX28" fmla="*/ 4122128 w 4424105"/>
                <a:gd name="connsiteY28" fmla="*/ 0 h 368543"/>
                <a:gd name="connsiteX29" fmla="*/ 4222787 w 4424105"/>
                <a:gd name="connsiteY29" fmla="*/ 92731 h 368543"/>
                <a:gd name="connsiteX30" fmla="*/ 4123420 w 4424105"/>
                <a:gd name="connsiteY30" fmla="*/ 184272 h 368543"/>
                <a:gd name="connsiteX31" fmla="*/ 4222787 w 4424105"/>
                <a:gd name="connsiteY31" fmla="*/ 275812 h 368543"/>
                <a:gd name="connsiteX32" fmla="*/ 4122128 w 4424105"/>
                <a:gd name="connsiteY32" fmla="*/ 368543 h 368543"/>
                <a:gd name="connsiteX33" fmla="*/ 4021469 w 4424105"/>
                <a:gd name="connsiteY33" fmla="*/ 275812 h 368543"/>
                <a:gd name="connsiteX34" fmla="*/ 4120835 w 4424105"/>
                <a:gd name="connsiteY34" fmla="*/ 184272 h 368543"/>
                <a:gd name="connsiteX35" fmla="*/ 4021469 w 4424105"/>
                <a:gd name="connsiteY35" fmla="*/ 92731 h 368543"/>
                <a:gd name="connsiteX36" fmla="*/ 3719493 w 4424105"/>
                <a:gd name="connsiteY36" fmla="*/ 0 h 368543"/>
                <a:gd name="connsiteX37" fmla="*/ 3820151 w 4424105"/>
                <a:gd name="connsiteY37" fmla="*/ 92730 h 368543"/>
                <a:gd name="connsiteX38" fmla="*/ 3920810 w 4424105"/>
                <a:gd name="connsiteY38" fmla="*/ 0 h 368543"/>
                <a:gd name="connsiteX39" fmla="*/ 4021469 w 4424105"/>
                <a:gd name="connsiteY39" fmla="*/ 92731 h 368543"/>
                <a:gd name="connsiteX40" fmla="*/ 3922102 w 4424105"/>
                <a:gd name="connsiteY40" fmla="*/ 184272 h 368543"/>
                <a:gd name="connsiteX41" fmla="*/ 4021469 w 4424105"/>
                <a:gd name="connsiteY41" fmla="*/ 275812 h 368543"/>
                <a:gd name="connsiteX42" fmla="*/ 3920810 w 4424105"/>
                <a:gd name="connsiteY42" fmla="*/ 368543 h 368543"/>
                <a:gd name="connsiteX43" fmla="*/ 3820151 w 4424105"/>
                <a:gd name="connsiteY43" fmla="*/ 275813 h 368543"/>
                <a:gd name="connsiteX44" fmla="*/ 3719493 w 4424105"/>
                <a:gd name="connsiteY44" fmla="*/ 368543 h 368543"/>
                <a:gd name="connsiteX45" fmla="*/ 3618834 w 4424105"/>
                <a:gd name="connsiteY45" fmla="*/ 275812 h 368543"/>
                <a:gd name="connsiteX46" fmla="*/ 3718200 w 4424105"/>
                <a:gd name="connsiteY46" fmla="*/ 184272 h 368543"/>
                <a:gd name="connsiteX47" fmla="*/ 3618834 w 4424105"/>
                <a:gd name="connsiteY47" fmla="*/ 92731 h 368543"/>
                <a:gd name="connsiteX48" fmla="*/ 3518175 w 4424105"/>
                <a:gd name="connsiteY48" fmla="*/ 0 h 368543"/>
                <a:gd name="connsiteX49" fmla="*/ 3618834 w 4424105"/>
                <a:gd name="connsiteY49" fmla="*/ 92731 h 368543"/>
                <a:gd name="connsiteX50" fmla="*/ 3519467 w 4424105"/>
                <a:gd name="connsiteY50" fmla="*/ 184272 h 368543"/>
                <a:gd name="connsiteX51" fmla="*/ 3618834 w 4424105"/>
                <a:gd name="connsiteY51" fmla="*/ 275812 h 368543"/>
                <a:gd name="connsiteX52" fmla="*/ 3518175 w 4424105"/>
                <a:gd name="connsiteY52" fmla="*/ 368543 h 368543"/>
                <a:gd name="connsiteX53" fmla="*/ 3417516 w 4424105"/>
                <a:gd name="connsiteY53" fmla="*/ 275812 h 368543"/>
                <a:gd name="connsiteX54" fmla="*/ 3516882 w 4424105"/>
                <a:gd name="connsiteY54" fmla="*/ 184272 h 368543"/>
                <a:gd name="connsiteX55" fmla="*/ 3417516 w 4424105"/>
                <a:gd name="connsiteY55" fmla="*/ 92731 h 368543"/>
                <a:gd name="connsiteX56" fmla="*/ 3115539 w 4424105"/>
                <a:gd name="connsiteY56" fmla="*/ 0 h 368543"/>
                <a:gd name="connsiteX57" fmla="*/ 3216197 w 4424105"/>
                <a:gd name="connsiteY57" fmla="*/ 92730 h 368543"/>
                <a:gd name="connsiteX58" fmla="*/ 3316856 w 4424105"/>
                <a:gd name="connsiteY58" fmla="*/ 0 h 368543"/>
                <a:gd name="connsiteX59" fmla="*/ 3417515 w 4424105"/>
                <a:gd name="connsiteY59" fmla="*/ 92731 h 368543"/>
                <a:gd name="connsiteX60" fmla="*/ 3318148 w 4424105"/>
                <a:gd name="connsiteY60" fmla="*/ 184272 h 368543"/>
                <a:gd name="connsiteX61" fmla="*/ 3417515 w 4424105"/>
                <a:gd name="connsiteY61" fmla="*/ 275812 h 368543"/>
                <a:gd name="connsiteX62" fmla="*/ 3316856 w 4424105"/>
                <a:gd name="connsiteY62" fmla="*/ 368543 h 368543"/>
                <a:gd name="connsiteX63" fmla="*/ 3216197 w 4424105"/>
                <a:gd name="connsiteY63" fmla="*/ 275813 h 368543"/>
                <a:gd name="connsiteX64" fmla="*/ 3115539 w 4424105"/>
                <a:gd name="connsiteY64" fmla="*/ 368543 h 368543"/>
                <a:gd name="connsiteX65" fmla="*/ 3014880 w 4424105"/>
                <a:gd name="connsiteY65" fmla="*/ 275812 h 368543"/>
                <a:gd name="connsiteX66" fmla="*/ 3114246 w 4424105"/>
                <a:gd name="connsiteY66" fmla="*/ 184272 h 368543"/>
                <a:gd name="connsiteX67" fmla="*/ 3014880 w 4424105"/>
                <a:gd name="connsiteY67" fmla="*/ 92731 h 368543"/>
                <a:gd name="connsiteX68" fmla="*/ 2914221 w 4424105"/>
                <a:gd name="connsiteY68" fmla="*/ 0 h 368543"/>
                <a:gd name="connsiteX69" fmla="*/ 3014880 w 4424105"/>
                <a:gd name="connsiteY69" fmla="*/ 92731 h 368543"/>
                <a:gd name="connsiteX70" fmla="*/ 2915513 w 4424105"/>
                <a:gd name="connsiteY70" fmla="*/ 184272 h 368543"/>
                <a:gd name="connsiteX71" fmla="*/ 3014880 w 4424105"/>
                <a:gd name="connsiteY71" fmla="*/ 275812 h 368543"/>
                <a:gd name="connsiteX72" fmla="*/ 2914221 w 4424105"/>
                <a:gd name="connsiteY72" fmla="*/ 368543 h 368543"/>
                <a:gd name="connsiteX73" fmla="*/ 2813562 w 4424105"/>
                <a:gd name="connsiteY73" fmla="*/ 275812 h 368543"/>
                <a:gd name="connsiteX74" fmla="*/ 2912928 w 4424105"/>
                <a:gd name="connsiteY74" fmla="*/ 184272 h 368543"/>
                <a:gd name="connsiteX75" fmla="*/ 2813562 w 4424105"/>
                <a:gd name="connsiteY75" fmla="*/ 92731 h 368543"/>
                <a:gd name="connsiteX76" fmla="*/ 2712903 w 4424105"/>
                <a:gd name="connsiteY76" fmla="*/ 0 h 368543"/>
                <a:gd name="connsiteX77" fmla="*/ 2813562 w 4424105"/>
                <a:gd name="connsiteY77" fmla="*/ 92731 h 368543"/>
                <a:gd name="connsiteX78" fmla="*/ 2714195 w 4424105"/>
                <a:gd name="connsiteY78" fmla="*/ 184272 h 368543"/>
                <a:gd name="connsiteX79" fmla="*/ 2813562 w 4424105"/>
                <a:gd name="connsiteY79" fmla="*/ 275812 h 368543"/>
                <a:gd name="connsiteX80" fmla="*/ 2712903 w 4424105"/>
                <a:gd name="connsiteY80" fmla="*/ 368543 h 368543"/>
                <a:gd name="connsiteX81" fmla="*/ 2612244 w 4424105"/>
                <a:gd name="connsiteY81" fmla="*/ 275812 h 368543"/>
                <a:gd name="connsiteX82" fmla="*/ 2711610 w 4424105"/>
                <a:gd name="connsiteY82" fmla="*/ 184272 h 368543"/>
                <a:gd name="connsiteX83" fmla="*/ 2612244 w 4424105"/>
                <a:gd name="connsiteY83" fmla="*/ 92731 h 368543"/>
                <a:gd name="connsiteX84" fmla="*/ 2511585 w 4424105"/>
                <a:gd name="connsiteY84" fmla="*/ 0 h 368543"/>
                <a:gd name="connsiteX85" fmla="*/ 2612244 w 4424105"/>
                <a:gd name="connsiteY85" fmla="*/ 92731 h 368543"/>
                <a:gd name="connsiteX86" fmla="*/ 2512877 w 4424105"/>
                <a:gd name="connsiteY86" fmla="*/ 184272 h 368543"/>
                <a:gd name="connsiteX87" fmla="*/ 2612244 w 4424105"/>
                <a:gd name="connsiteY87" fmla="*/ 275812 h 368543"/>
                <a:gd name="connsiteX88" fmla="*/ 2511585 w 4424105"/>
                <a:gd name="connsiteY88" fmla="*/ 368543 h 368543"/>
                <a:gd name="connsiteX89" fmla="*/ 2410926 w 4424105"/>
                <a:gd name="connsiteY89" fmla="*/ 275812 h 368543"/>
                <a:gd name="connsiteX90" fmla="*/ 2510292 w 4424105"/>
                <a:gd name="connsiteY90" fmla="*/ 184272 h 368543"/>
                <a:gd name="connsiteX91" fmla="*/ 2410926 w 4424105"/>
                <a:gd name="connsiteY91" fmla="*/ 92731 h 368543"/>
                <a:gd name="connsiteX92" fmla="*/ 2113838 w 4424105"/>
                <a:gd name="connsiteY92" fmla="*/ 0 h 368543"/>
                <a:gd name="connsiteX93" fmla="*/ 2212052 w 4424105"/>
                <a:gd name="connsiteY93" fmla="*/ 90479 h 368543"/>
                <a:gd name="connsiteX94" fmla="*/ 2310267 w 4424105"/>
                <a:gd name="connsiteY94" fmla="*/ 0 h 368543"/>
                <a:gd name="connsiteX95" fmla="*/ 2410926 w 4424105"/>
                <a:gd name="connsiteY95" fmla="*/ 92731 h 368543"/>
                <a:gd name="connsiteX96" fmla="*/ 2311559 w 4424105"/>
                <a:gd name="connsiteY96" fmla="*/ 184272 h 368543"/>
                <a:gd name="connsiteX97" fmla="*/ 2410926 w 4424105"/>
                <a:gd name="connsiteY97" fmla="*/ 275812 h 368543"/>
                <a:gd name="connsiteX98" fmla="*/ 2310267 w 4424105"/>
                <a:gd name="connsiteY98" fmla="*/ 368543 h 368543"/>
                <a:gd name="connsiteX99" fmla="*/ 2212052 w 4424105"/>
                <a:gd name="connsiteY99" fmla="*/ 278064 h 368543"/>
                <a:gd name="connsiteX100" fmla="*/ 2113838 w 4424105"/>
                <a:gd name="connsiteY100" fmla="*/ 368543 h 368543"/>
                <a:gd name="connsiteX101" fmla="*/ 2013179 w 4424105"/>
                <a:gd name="connsiteY101" fmla="*/ 275812 h 368543"/>
                <a:gd name="connsiteX102" fmla="*/ 2112546 w 4424105"/>
                <a:gd name="connsiteY102" fmla="*/ 184272 h 368543"/>
                <a:gd name="connsiteX103" fmla="*/ 2013179 w 4424105"/>
                <a:gd name="connsiteY103" fmla="*/ 92731 h 368543"/>
                <a:gd name="connsiteX104" fmla="*/ 1912520 w 4424105"/>
                <a:gd name="connsiteY104" fmla="*/ 0 h 368543"/>
                <a:gd name="connsiteX105" fmla="*/ 2013179 w 4424105"/>
                <a:gd name="connsiteY105" fmla="*/ 92731 h 368543"/>
                <a:gd name="connsiteX106" fmla="*/ 1913812 w 4424105"/>
                <a:gd name="connsiteY106" fmla="*/ 184272 h 368543"/>
                <a:gd name="connsiteX107" fmla="*/ 2013179 w 4424105"/>
                <a:gd name="connsiteY107" fmla="*/ 275812 h 368543"/>
                <a:gd name="connsiteX108" fmla="*/ 1912520 w 4424105"/>
                <a:gd name="connsiteY108" fmla="*/ 368543 h 368543"/>
                <a:gd name="connsiteX109" fmla="*/ 1811861 w 4424105"/>
                <a:gd name="connsiteY109" fmla="*/ 275812 h 368543"/>
                <a:gd name="connsiteX110" fmla="*/ 1911228 w 4424105"/>
                <a:gd name="connsiteY110" fmla="*/ 184272 h 368543"/>
                <a:gd name="connsiteX111" fmla="*/ 1811861 w 4424105"/>
                <a:gd name="connsiteY111" fmla="*/ 92731 h 368543"/>
                <a:gd name="connsiteX112" fmla="*/ 1509885 w 4424105"/>
                <a:gd name="connsiteY112" fmla="*/ 0 h 368543"/>
                <a:gd name="connsiteX113" fmla="*/ 1610543 w 4424105"/>
                <a:gd name="connsiteY113" fmla="*/ 92730 h 368543"/>
                <a:gd name="connsiteX114" fmla="*/ 1711202 w 4424105"/>
                <a:gd name="connsiteY114" fmla="*/ 0 h 368543"/>
                <a:gd name="connsiteX115" fmla="*/ 1811861 w 4424105"/>
                <a:gd name="connsiteY115" fmla="*/ 92731 h 368543"/>
                <a:gd name="connsiteX116" fmla="*/ 1712494 w 4424105"/>
                <a:gd name="connsiteY116" fmla="*/ 184272 h 368543"/>
                <a:gd name="connsiteX117" fmla="*/ 1811861 w 4424105"/>
                <a:gd name="connsiteY117" fmla="*/ 275812 h 368543"/>
                <a:gd name="connsiteX118" fmla="*/ 1711202 w 4424105"/>
                <a:gd name="connsiteY118" fmla="*/ 368543 h 368543"/>
                <a:gd name="connsiteX119" fmla="*/ 1610543 w 4424105"/>
                <a:gd name="connsiteY119" fmla="*/ 275813 h 368543"/>
                <a:gd name="connsiteX120" fmla="*/ 1509885 w 4424105"/>
                <a:gd name="connsiteY120" fmla="*/ 368543 h 368543"/>
                <a:gd name="connsiteX121" fmla="*/ 1409226 w 4424105"/>
                <a:gd name="connsiteY121" fmla="*/ 275812 h 368543"/>
                <a:gd name="connsiteX122" fmla="*/ 1508593 w 4424105"/>
                <a:gd name="connsiteY122" fmla="*/ 184272 h 368543"/>
                <a:gd name="connsiteX123" fmla="*/ 1409226 w 4424105"/>
                <a:gd name="connsiteY123" fmla="*/ 92731 h 368543"/>
                <a:gd name="connsiteX124" fmla="*/ 1308567 w 4424105"/>
                <a:gd name="connsiteY124" fmla="*/ 0 h 368543"/>
                <a:gd name="connsiteX125" fmla="*/ 1409226 w 4424105"/>
                <a:gd name="connsiteY125" fmla="*/ 92731 h 368543"/>
                <a:gd name="connsiteX126" fmla="*/ 1309859 w 4424105"/>
                <a:gd name="connsiteY126" fmla="*/ 184272 h 368543"/>
                <a:gd name="connsiteX127" fmla="*/ 1409226 w 4424105"/>
                <a:gd name="connsiteY127" fmla="*/ 275812 h 368543"/>
                <a:gd name="connsiteX128" fmla="*/ 1308567 w 4424105"/>
                <a:gd name="connsiteY128" fmla="*/ 368543 h 368543"/>
                <a:gd name="connsiteX129" fmla="*/ 1207908 w 4424105"/>
                <a:gd name="connsiteY129" fmla="*/ 275812 h 368543"/>
                <a:gd name="connsiteX130" fmla="*/ 1307275 w 4424105"/>
                <a:gd name="connsiteY130" fmla="*/ 184272 h 368543"/>
                <a:gd name="connsiteX131" fmla="*/ 1207908 w 4424105"/>
                <a:gd name="connsiteY131" fmla="*/ 92731 h 368543"/>
                <a:gd name="connsiteX132" fmla="*/ 905931 w 4424105"/>
                <a:gd name="connsiteY132" fmla="*/ 0 h 368543"/>
                <a:gd name="connsiteX133" fmla="*/ 1006589 w 4424105"/>
                <a:gd name="connsiteY133" fmla="*/ 92730 h 368543"/>
                <a:gd name="connsiteX134" fmla="*/ 1107248 w 4424105"/>
                <a:gd name="connsiteY134" fmla="*/ 0 h 368543"/>
                <a:gd name="connsiteX135" fmla="*/ 1207907 w 4424105"/>
                <a:gd name="connsiteY135" fmla="*/ 92731 h 368543"/>
                <a:gd name="connsiteX136" fmla="*/ 1108540 w 4424105"/>
                <a:gd name="connsiteY136" fmla="*/ 184272 h 368543"/>
                <a:gd name="connsiteX137" fmla="*/ 1207907 w 4424105"/>
                <a:gd name="connsiteY137" fmla="*/ 275812 h 368543"/>
                <a:gd name="connsiteX138" fmla="*/ 1107248 w 4424105"/>
                <a:gd name="connsiteY138" fmla="*/ 368543 h 368543"/>
                <a:gd name="connsiteX139" fmla="*/ 1006589 w 4424105"/>
                <a:gd name="connsiteY139" fmla="*/ 275813 h 368543"/>
                <a:gd name="connsiteX140" fmla="*/ 905931 w 4424105"/>
                <a:gd name="connsiteY140" fmla="*/ 368543 h 368543"/>
                <a:gd name="connsiteX141" fmla="*/ 805272 w 4424105"/>
                <a:gd name="connsiteY141" fmla="*/ 275812 h 368543"/>
                <a:gd name="connsiteX142" fmla="*/ 904639 w 4424105"/>
                <a:gd name="connsiteY142" fmla="*/ 184272 h 368543"/>
                <a:gd name="connsiteX143" fmla="*/ 805272 w 4424105"/>
                <a:gd name="connsiteY143" fmla="*/ 92731 h 368543"/>
                <a:gd name="connsiteX144" fmla="*/ 704613 w 4424105"/>
                <a:gd name="connsiteY144" fmla="*/ 0 h 368543"/>
                <a:gd name="connsiteX145" fmla="*/ 805272 w 4424105"/>
                <a:gd name="connsiteY145" fmla="*/ 92731 h 368543"/>
                <a:gd name="connsiteX146" fmla="*/ 705905 w 4424105"/>
                <a:gd name="connsiteY146" fmla="*/ 184272 h 368543"/>
                <a:gd name="connsiteX147" fmla="*/ 805272 w 4424105"/>
                <a:gd name="connsiteY147" fmla="*/ 275812 h 368543"/>
                <a:gd name="connsiteX148" fmla="*/ 704613 w 4424105"/>
                <a:gd name="connsiteY148" fmla="*/ 368543 h 368543"/>
                <a:gd name="connsiteX149" fmla="*/ 603954 w 4424105"/>
                <a:gd name="connsiteY149" fmla="*/ 275812 h 368543"/>
                <a:gd name="connsiteX150" fmla="*/ 703321 w 4424105"/>
                <a:gd name="connsiteY150" fmla="*/ 184272 h 368543"/>
                <a:gd name="connsiteX151" fmla="*/ 603954 w 4424105"/>
                <a:gd name="connsiteY151" fmla="*/ 92731 h 368543"/>
                <a:gd name="connsiteX152" fmla="*/ 503295 w 4424105"/>
                <a:gd name="connsiteY152" fmla="*/ 0 h 368543"/>
                <a:gd name="connsiteX153" fmla="*/ 603954 w 4424105"/>
                <a:gd name="connsiteY153" fmla="*/ 92731 h 368543"/>
                <a:gd name="connsiteX154" fmla="*/ 504587 w 4424105"/>
                <a:gd name="connsiteY154" fmla="*/ 184272 h 368543"/>
                <a:gd name="connsiteX155" fmla="*/ 603954 w 4424105"/>
                <a:gd name="connsiteY155" fmla="*/ 275812 h 368543"/>
                <a:gd name="connsiteX156" fmla="*/ 503295 w 4424105"/>
                <a:gd name="connsiteY156" fmla="*/ 368543 h 368543"/>
                <a:gd name="connsiteX157" fmla="*/ 402636 w 4424105"/>
                <a:gd name="connsiteY157" fmla="*/ 275812 h 368543"/>
                <a:gd name="connsiteX158" fmla="*/ 502003 w 4424105"/>
                <a:gd name="connsiteY158" fmla="*/ 184272 h 368543"/>
                <a:gd name="connsiteX159" fmla="*/ 402636 w 4424105"/>
                <a:gd name="connsiteY159" fmla="*/ 92731 h 368543"/>
                <a:gd name="connsiteX160" fmla="*/ 301977 w 4424105"/>
                <a:gd name="connsiteY160" fmla="*/ 0 h 368543"/>
                <a:gd name="connsiteX161" fmla="*/ 402636 w 4424105"/>
                <a:gd name="connsiteY161" fmla="*/ 92731 h 368543"/>
                <a:gd name="connsiteX162" fmla="*/ 303269 w 4424105"/>
                <a:gd name="connsiteY162" fmla="*/ 184272 h 368543"/>
                <a:gd name="connsiteX163" fmla="*/ 402636 w 4424105"/>
                <a:gd name="connsiteY163" fmla="*/ 275812 h 368543"/>
                <a:gd name="connsiteX164" fmla="*/ 301977 w 4424105"/>
                <a:gd name="connsiteY164" fmla="*/ 368543 h 368543"/>
                <a:gd name="connsiteX165" fmla="*/ 201318 w 4424105"/>
                <a:gd name="connsiteY165" fmla="*/ 275812 h 368543"/>
                <a:gd name="connsiteX166" fmla="*/ 300685 w 4424105"/>
                <a:gd name="connsiteY166" fmla="*/ 184272 h 368543"/>
                <a:gd name="connsiteX167" fmla="*/ 201318 w 4424105"/>
                <a:gd name="connsiteY167" fmla="*/ 92731 h 368543"/>
                <a:gd name="connsiteX168" fmla="*/ 100659 w 4424105"/>
                <a:gd name="connsiteY168" fmla="*/ 0 h 368543"/>
                <a:gd name="connsiteX169" fmla="*/ 201318 w 4424105"/>
                <a:gd name="connsiteY169" fmla="*/ 92731 h 368543"/>
                <a:gd name="connsiteX170" fmla="*/ 101951 w 4424105"/>
                <a:gd name="connsiteY170" fmla="*/ 184272 h 368543"/>
                <a:gd name="connsiteX171" fmla="*/ 201318 w 4424105"/>
                <a:gd name="connsiteY171" fmla="*/ 275812 h 368543"/>
                <a:gd name="connsiteX172" fmla="*/ 100659 w 4424105"/>
                <a:gd name="connsiteY172" fmla="*/ 368543 h 368543"/>
                <a:gd name="connsiteX173" fmla="*/ 0 w 4424105"/>
                <a:gd name="connsiteY173" fmla="*/ 275812 h 368543"/>
                <a:gd name="connsiteX174" fmla="*/ 99367 w 4424105"/>
                <a:gd name="connsiteY174" fmla="*/ 184272 h 368543"/>
                <a:gd name="connsiteX175" fmla="*/ 0 w 4424105"/>
                <a:gd name="connsiteY175" fmla="*/ 92731 h 36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424105" h="368543">
                  <a:moveTo>
                    <a:pt x="2212052" y="94983"/>
                  </a:moveTo>
                  <a:lnTo>
                    <a:pt x="2115130" y="184272"/>
                  </a:lnTo>
                  <a:lnTo>
                    <a:pt x="2212052" y="273560"/>
                  </a:lnTo>
                  <a:lnTo>
                    <a:pt x="2308974" y="184272"/>
                  </a:lnTo>
                  <a:close/>
                  <a:moveTo>
                    <a:pt x="3820151" y="92731"/>
                  </a:moveTo>
                  <a:lnTo>
                    <a:pt x="3720785" y="184272"/>
                  </a:lnTo>
                  <a:lnTo>
                    <a:pt x="3820151" y="275812"/>
                  </a:lnTo>
                  <a:lnTo>
                    <a:pt x="3919517" y="184272"/>
                  </a:lnTo>
                  <a:close/>
                  <a:moveTo>
                    <a:pt x="3216197" y="92731"/>
                  </a:moveTo>
                  <a:lnTo>
                    <a:pt x="3116831" y="184272"/>
                  </a:lnTo>
                  <a:lnTo>
                    <a:pt x="3216197" y="275812"/>
                  </a:lnTo>
                  <a:lnTo>
                    <a:pt x="3315563" y="184272"/>
                  </a:lnTo>
                  <a:close/>
                  <a:moveTo>
                    <a:pt x="1610543" y="92731"/>
                  </a:moveTo>
                  <a:lnTo>
                    <a:pt x="1511177" y="184272"/>
                  </a:lnTo>
                  <a:lnTo>
                    <a:pt x="1610543" y="275812"/>
                  </a:lnTo>
                  <a:lnTo>
                    <a:pt x="1709910" y="184272"/>
                  </a:lnTo>
                  <a:close/>
                  <a:moveTo>
                    <a:pt x="1006589" y="92731"/>
                  </a:moveTo>
                  <a:lnTo>
                    <a:pt x="907223" y="184272"/>
                  </a:lnTo>
                  <a:lnTo>
                    <a:pt x="1006589" y="275812"/>
                  </a:lnTo>
                  <a:lnTo>
                    <a:pt x="1105956" y="184272"/>
                  </a:lnTo>
                  <a:close/>
                  <a:moveTo>
                    <a:pt x="4323446" y="0"/>
                  </a:moveTo>
                  <a:lnTo>
                    <a:pt x="4424105" y="92731"/>
                  </a:lnTo>
                  <a:lnTo>
                    <a:pt x="4324739" y="184272"/>
                  </a:lnTo>
                  <a:lnTo>
                    <a:pt x="4424105" y="275812"/>
                  </a:lnTo>
                  <a:lnTo>
                    <a:pt x="4323446" y="368543"/>
                  </a:lnTo>
                  <a:lnTo>
                    <a:pt x="4222787" y="275812"/>
                  </a:lnTo>
                  <a:lnTo>
                    <a:pt x="4322154" y="184272"/>
                  </a:lnTo>
                  <a:lnTo>
                    <a:pt x="4222787" y="92731"/>
                  </a:lnTo>
                  <a:close/>
                  <a:moveTo>
                    <a:pt x="4122128" y="0"/>
                  </a:moveTo>
                  <a:lnTo>
                    <a:pt x="4222787" y="92731"/>
                  </a:lnTo>
                  <a:lnTo>
                    <a:pt x="4123420" y="184272"/>
                  </a:lnTo>
                  <a:lnTo>
                    <a:pt x="4222787" y="275812"/>
                  </a:lnTo>
                  <a:lnTo>
                    <a:pt x="4122128" y="368543"/>
                  </a:lnTo>
                  <a:lnTo>
                    <a:pt x="4021469" y="275812"/>
                  </a:lnTo>
                  <a:lnTo>
                    <a:pt x="4120835" y="184272"/>
                  </a:lnTo>
                  <a:lnTo>
                    <a:pt x="4021469" y="92731"/>
                  </a:lnTo>
                  <a:close/>
                  <a:moveTo>
                    <a:pt x="3719493" y="0"/>
                  </a:moveTo>
                  <a:lnTo>
                    <a:pt x="3820151" y="92730"/>
                  </a:lnTo>
                  <a:lnTo>
                    <a:pt x="3920810" y="0"/>
                  </a:lnTo>
                  <a:lnTo>
                    <a:pt x="4021469" y="92731"/>
                  </a:lnTo>
                  <a:lnTo>
                    <a:pt x="3922102" y="184272"/>
                  </a:lnTo>
                  <a:lnTo>
                    <a:pt x="4021469" y="275812"/>
                  </a:lnTo>
                  <a:lnTo>
                    <a:pt x="3920810" y="368543"/>
                  </a:lnTo>
                  <a:lnTo>
                    <a:pt x="3820151" y="275813"/>
                  </a:lnTo>
                  <a:lnTo>
                    <a:pt x="3719493" y="368543"/>
                  </a:lnTo>
                  <a:lnTo>
                    <a:pt x="3618834" y="275812"/>
                  </a:lnTo>
                  <a:lnTo>
                    <a:pt x="3718200" y="184272"/>
                  </a:lnTo>
                  <a:lnTo>
                    <a:pt x="3618834" y="92731"/>
                  </a:lnTo>
                  <a:close/>
                  <a:moveTo>
                    <a:pt x="3518175" y="0"/>
                  </a:moveTo>
                  <a:lnTo>
                    <a:pt x="3618834" y="92731"/>
                  </a:lnTo>
                  <a:lnTo>
                    <a:pt x="3519467" y="184272"/>
                  </a:lnTo>
                  <a:lnTo>
                    <a:pt x="3618834" y="275812"/>
                  </a:lnTo>
                  <a:lnTo>
                    <a:pt x="3518175" y="368543"/>
                  </a:lnTo>
                  <a:lnTo>
                    <a:pt x="3417516" y="275812"/>
                  </a:lnTo>
                  <a:lnTo>
                    <a:pt x="3516882" y="184272"/>
                  </a:lnTo>
                  <a:lnTo>
                    <a:pt x="3417516" y="92731"/>
                  </a:lnTo>
                  <a:close/>
                  <a:moveTo>
                    <a:pt x="3115539" y="0"/>
                  </a:moveTo>
                  <a:lnTo>
                    <a:pt x="3216197" y="92730"/>
                  </a:lnTo>
                  <a:lnTo>
                    <a:pt x="3316856" y="0"/>
                  </a:lnTo>
                  <a:lnTo>
                    <a:pt x="3417515" y="92731"/>
                  </a:lnTo>
                  <a:lnTo>
                    <a:pt x="3318148" y="184272"/>
                  </a:lnTo>
                  <a:lnTo>
                    <a:pt x="3417515" y="275812"/>
                  </a:lnTo>
                  <a:lnTo>
                    <a:pt x="3316856" y="368543"/>
                  </a:lnTo>
                  <a:lnTo>
                    <a:pt x="3216197" y="275813"/>
                  </a:lnTo>
                  <a:lnTo>
                    <a:pt x="3115539" y="368543"/>
                  </a:lnTo>
                  <a:lnTo>
                    <a:pt x="3014880" y="275812"/>
                  </a:lnTo>
                  <a:lnTo>
                    <a:pt x="3114246" y="184272"/>
                  </a:lnTo>
                  <a:lnTo>
                    <a:pt x="3014880" y="92731"/>
                  </a:lnTo>
                  <a:close/>
                  <a:moveTo>
                    <a:pt x="2914221" y="0"/>
                  </a:moveTo>
                  <a:lnTo>
                    <a:pt x="3014880" y="92731"/>
                  </a:lnTo>
                  <a:lnTo>
                    <a:pt x="2915513" y="184272"/>
                  </a:lnTo>
                  <a:lnTo>
                    <a:pt x="3014880" y="275812"/>
                  </a:lnTo>
                  <a:lnTo>
                    <a:pt x="2914221" y="368543"/>
                  </a:lnTo>
                  <a:lnTo>
                    <a:pt x="2813562" y="275812"/>
                  </a:lnTo>
                  <a:lnTo>
                    <a:pt x="2912928" y="184272"/>
                  </a:lnTo>
                  <a:lnTo>
                    <a:pt x="2813562" y="92731"/>
                  </a:lnTo>
                  <a:close/>
                  <a:moveTo>
                    <a:pt x="2712903" y="0"/>
                  </a:moveTo>
                  <a:lnTo>
                    <a:pt x="2813562" y="92731"/>
                  </a:lnTo>
                  <a:lnTo>
                    <a:pt x="2714195" y="184272"/>
                  </a:lnTo>
                  <a:lnTo>
                    <a:pt x="2813562" y="275812"/>
                  </a:lnTo>
                  <a:lnTo>
                    <a:pt x="2712903" y="368543"/>
                  </a:lnTo>
                  <a:lnTo>
                    <a:pt x="2612244" y="275812"/>
                  </a:lnTo>
                  <a:lnTo>
                    <a:pt x="2711610" y="184272"/>
                  </a:lnTo>
                  <a:lnTo>
                    <a:pt x="2612244" y="92731"/>
                  </a:lnTo>
                  <a:close/>
                  <a:moveTo>
                    <a:pt x="2511585" y="0"/>
                  </a:moveTo>
                  <a:lnTo>
                    <a:pt x="2612244" y="92731"/>
                  </a:lnTo>
                  <a:lnTo>
                    <a:pt x="2512877" y="184272"/>
                  </a:lnTo>
                  <a:lnTo>
                    <a:pt x="2612244" y="275812"/>
                  </a:lnTo>
                  <a:lnTo>
                    <a:pt x="2511585" y="368543"/>
                  </a:lnTo>
                  <a:lnTo>
                    <a:pt x="2410926" y="275812"/>
                  </a:lnTo>
                  <a:lnTo>
                    <a:pt x="2510292" y="184272"/>
                  </a:lnTo>
                  <a:lnTo>
                    <a:pt x="2410926" y="92731"/>
                  </a:lnTo>
                  <a:close/>
                  <a:moveTo>
                    <a:pt x="2113838" y="0"/>
                  </a:moveTo>
                  <a:lnTo>
                    <a:pt x="2212052" y="90479"/>
                  </a:lnTo>
                  <a:lnTo>
                    <a:pt x="2310267" y="0"/>
                  </a:lnTo>
                  <a:lnTo>
                    <a:pt x="2410926" y="92731"/>
                  </a:lnTo>
                  <a:lnTo>
                    <a:pt x="2311559" y="184272"/>
                  </a:lnTo>
                  <a:lnTo>
                    <a:pt x="2410926" y="275812"/>
                  </a:lnTo>
                  <a:lnTo>
                    <a:pt x="2310267" y="368543"/>
                  </a:lnTo>
                  <a:lnTo>
                    <a:pt x="2212052" y="278064"/>
                  </a:lnTo>
                  <a:lnTo>
                    <a:pt x="2113838" y="368543"/>
                  </a:lnTo>
                  <a:lnTo>
                    <a:pt x="2013179" y="275812"/>
                  </a:lnTo>
                  <a:lnTo>
                    <a:pt x="2112546" y="184272"/>
                  </a:lnTo>
                  <a:lnTo>
                    <a:pt x="2013179" y="92731"/>
                  </a:lnTo>
                  <a:close/>
                  <a:moveTo>
                    <a:pt x="1912520" y="0"/>
                  </a:moveTo>
                  <a:lnTo>
                    <a:pt x="2013179" y="92731"/>
                  </a:lnTo>
                  <a:lnTo>
                    <a:pt x="1913812" y="184272"/>
                  </a:lnTo>
                  <a:lnTo>
                    <a:pt x="2013179" y="275812"/>
                  </a:lnTo>
                  <a:lnTo>
                    <a:pt x="1912520" y="368543"/>
                  </a:lnTo>
                  <a:lnTo>
                    <a:pt x="1811861" y="275812"/>
                  </a:lnTo>
                  <a:lnTo>
                    <a:pt x="1911228" y="184272"/>
                  </a:lnTo>
                  <a:lnTo>
                    <a:pt x="1811861" y="92731"/>
                  </a:lnTo>
                  <a:close/>
                  <a:moveTo>
                    <a:pt x="1509885" y="0"/>
                  </a:moveTo>
                  <a:lnTo>
                    <a:pt x="1610543" y="92730"/>
                  </a:lnTo>
                  <a:lnTo>
                    <a:pt x="1711202" y="0"/>
                  </a:lnTo>
                  <a:lnTo>
                    <a:pt x="1811861" y="92731"/>
                  </a:lnTo>
                  <a:lnTo>
                    <a:pt x="1712494" y="184272"/>
                  </a:lnTo>
                  <a:lnTo>
                    <a:pt x="1811861" y="275812"/>
                  </a:lnTo>
                  <a:lnTo>
                    <a:pt x="1711202" y="368543"/>
                  </a:lnTo>
                  <a:lnTo>
                    <a:pt x="1610543" y="275813"/>
                  </a:lnTo>
                  <a:lnTo>
                    <a:pt x="1509885" y="368543"/>
                  </a:lnTo>
                  <a:lnTo>
                    <a:pt x="1409226" y="275812"/>
                  </a:lnTo>
                  <a:lnTo>
                    <a:pt x="1508593" y="184272"/>
                  </a:lnTo>
                  <a:lnTo>
                    <a:pt x="1409226" y="92731"/>
                  </a:lnTo>
                  <a:close/>
                  <a:moveTo>
                    <a:pt x="1308567" y="0"/>
                  </a:moveTo>
                  <a:lnTo>
                    <a:pt x="1409226" y="92731"/>
                  </a:lnTo>
                  <a:lnTo>
                    <a:pt x="1309859" y="184272"/>
                  </a:lnTo>
                  <a:lnTo>
                    <a:pt x="1409226" y="275812"/>
                  </a:lnTo>
                  <a:lnTo>
                    <a:pt x="1308567" y="368543"/>
                  </a:lnTo>
                  <a:lnTo>
                    <a:pt x="1207908" y="275812"/>
                  </a:lnTo>
                  <a:lnTo>
                    <a:pt x="1307275" y="184272"/>
                  </a:lnTo>
                  <a:lnTo>
                    <a:pt x="1207908" y="92731"/>
                  </a:lnTo>
                  <a:close/>
                  <a:moveTo>
                    <a:pt x="905931" y="0"/>
                  </a:moveTo>
                  <a:lnTo>
                    <a:pt x="1006589" y="92730"/>
                  </a:lnTo>
                  <a:lnTo>
                    <a:pt x="1107248" y="0"/>
                  </a:lnTo>
                  <a:lnTo>
                    <a:pt x="1207907" y="92731"/>
                  </a:lnTo>
                  <a:lnTo>
                    <a:pt x="1108540" y="184272"/>
                  </a:lnTo>
                  <a:lnTo>
                    <a:pt x="1207907" y="275812"/>
                  </a:lnTo>
                  <a:lnTo>
                    <a:pt x="1107248" y="368543"/>
                  </a:lnTo>
                  <a:lnTo>
                    <a:pt x="1006589" y="275813"/>
                  </a:lnTo>
                  <a:lnTo>
                    <a:pt x="905931" y="368543"/>
                  </a:lnTo>
                  <a:lnTo>
                    <a:pt x="805272" y="275812"/>
                  </a:lnTo>
                  <a:lnTo>
                    <a:pt x="904639" y="184272"/>
                  </a:lnTo>
                  <a:lnTo>
                    <a:pt x="805272" y="92731"/>
                  </a:lnTo>
                  <a:close/>
                  <a:moveTo>
                    <a:pt x="704613" y="0"/>
                  </a:moveTo>
                  <a:lnTo>
                    <a:pt x="805272" y="92731"/>
                  </a:lnTo>
                  <a:lnTo>
                    <a:pt x="705905" y="184272"/>
                  </a:lnTo>
                  <a:lnTo>
                    <a:pt x="805272" y="275812"/>
                  </a:lnTo>
                  <a:lnTo>
                    <a:pt x="704613" y="368543"/>
                  </a:lnTo>
                  <a:lnTo>
                    <a:pt x="603954" y="275812"/>
                  </a:lnTo>
                  <a:lnTo>
                    <a:pt x="703321" y="184272"/>
                  </a:lnTo>
                  <a:lnTo>
                    <a:pt x="603954" y="92731"/>
                  </a:lnTo>
                  <a:close/>
                  <a:moveTo>
                    <a:pt x="503295" y="0"/>
                  </a:moveTo>
                  <a:lnTo>
                    <a:pt x="603954" y="92731"/>
                  </a:lnTo>
                  <a:lnTo>
                    <a:pt x="504587" y="184272"/>
                  </a:lnTo>
                  <a:lnTo>
                    <a:pt x="603954" y="275812"/>
                  </a:lnTo>
                  <a:lnTo>
                    <a:pt x="503295" y="368543"/>
                  </a:lnTo>
                  <a:lnTo>
                    <a:pt x="402636" y="275812"/>
                  </a:lnTo>
                  <a:lnTo>
                    <a:pt x="502003" y="184272"/>
                  </a:lnTo>
                  <a:lnTo>
                    <a:pt x="402636" y="92731"/>
                  </a:lnTo>
                  <a:close/>
                  <a:moveTo>
                    <a:pt x="301977" y="0"/>
                  </a:moveTo>
                  <a:lnTo>
                    <a:pt x="402636" y="92731"/>
                  </a:lnTo>
                  <a:lnTo>
                    <a:pt x="303269" y="184272"/>
                  </a:lnTo>
                  <a:lnTo>
                    <a:pt x="402636" y="275812"/>
                  </a:lnTo>
                  <a:lnTo>
                    <a:pt x="301977" y="368543"/>
                  </a:lnTo>
                  <a:lnTo>
                    <a:pt x="201318" y="275812"/>
                  </a:lnTo>
                  <a:lnTo>
                    <a:pt x="300685" y="184272"/>
                  </a:lnTo>
                  <a:lnTo>
                    <a:pt x="201318" y="92731"/>
                  </a:lnTo>
                  <a:close/>
                  <a:moveTo>
                    <a:pt x="100659" y="0"/>
                  </a:moveTo>
                  <a:lnTo>
                    <a:pt x="201318" y="92731"/>
                  </a:lnTo>
                  <a:lnTo>
                    <a:pt x="101951" y="184272"/>
                  </a:lnTo>
                  <a:lnTo>
                    <a:pt x="201318" y="275812"/>
                  </a:lnTo>
                  <a:lnTo>
                    <a:pt x="100659" y="368543"/>
                  </a:lnTo>
                  <a:lnTo>
                    <a:pt x="0" y="275812"/>
                  </a:lnTo>
                  <a:lnTo>
                    <a:pt x="99367" y="184272"/>
                  </a:lnTo>
                  <a:lnTo>
                    <a:pt x="0" y="9273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240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2E379BB8-BC5A-497D-B257-2B73F5036DDC}"/>
                </a:ext>
              </a:extLst>
            </p:cNvPr>
            <p:cNvSpPr txBox="1"/>
            <p:nvPr/>
          </p:nvSpPr>
          <p:spPr>
            <a:xfrm>
              <a:off x="6345613" y="4796062"/>
              <a:ext cx="4424106" cy="461665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AE" sz="2400" b="1" dirty="0">
                  <a:ln w="3175">
                    <a:solidFill>
                      <a:schemeClr val="tx1"/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الكوب</a:t>
              </a:r>
              <a:endParaRPr lang="ar-JO" sz="2400" b="1" dirty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3" name="صحيح">
            <a:extLst>
              <a:ext uri="{FF2B5EF4-FFF2-40B4-BE49-F238E27FC236}">
                <a16:creationId xmlns:a16="http://schemas.microsoft.com/office/drawing/2014/main" id="{C9B0CFA7-C4FA-4B6B-89DE-98DC9792E848}"/>
              </a:ext>
            </a:extLst>
          </p:cNvPr>
          <p:cNvGrpSpPr/>
          <p:nvPr/>
        </p:nvGrpSpPr>
        <p:grpSpPr>
          <a:xfrm>
            <a:off x="6264966" y="4026087"/>
            <a:ext cx="4590288" cy="533399"/>
            <a:chOff x="1336745" y="4745809"/>
            <a:chExt cx="4590288" cy="533399"/>
          </a:xfrm>
        </p:grpSpPr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898091AB-C98B-42A7-B8D3-20D9BC55560B}"/>
                </a:ext>
              </a:extLst>
            </p:cNvPr>
            <p:cNvSpPr/>
            <p:nvPr/>
          </p:nvSpPr>
          <p:spPr>
            <a:xfrm>
              <a:off x="1336745" y="4745809"/>
              <a:ext cx="4590288" cy="533399"/>
            </a:xfrm>
            <a:custGeom>
              <a:avLst/>
              <a:gdLst>
                <a:gd name="connsiteX0" fmla="*/ 149864 w 4590288"/>
                <a:gd name="connsiteY0" fmla="*/ 0 h 533399"/>
                <a:gd name="connsiteX1" fmla="*/ 4440424 w 4590288"/>
                <a:gd name="connsiteY1" fmla="*/ 0 h 533399"/>
                <a:gd name="connsiteX2" fmla="*/ 4590288 w 4590288"/>
                <a:gd name="connsiteY2" fmla="*/ 149864 h 533399"/>
                <a:gd name="connsiteX3" fmla="*/ 4590288 w 4590288"/>
                <a:gd name="connsiteY3" fmla="*/ 383535 h 533399"/>
                <a:gd name="connsiteX4" fmla="*/ 4440424 w 4590288"/>
                <a:gd name="connsiteY4" fmla="*/ 533399 h 533399"/>
                <a:gd name="connsiteX5" fmla="*/ 149864 w 4590288"/>
                <a:gd name="connsiteY5" fmla="*/ 533399 h 533399"/>
                <a:gd name="connsiteX6" fmla="*/ 0 w 4590288"/>
                <a:gd name="connsiteY6" fmla="*/ 383535 h 533399"/>
                <a:gd name="connsiteX7" fmla="*/ 0 w 4590288"/>
                <a:gd name="connsiteY7" fmla="*/ 149864 h 533399"/>
                <a:gd name="connsiteX8" fmla="*/ 149864 w 4590288"/>
                <a:gd name="connsiteY8" fmla="*/ 0 h 533399"/>
                <a:gd name="connsiteX9" fmla="*/ 189720 w 4590288"/>
                <a:gd name="connsiteY9" fmla="*/ 70103 h 533399"/>
                <a:gd name="connsiteX10" fmla="*/ 79248 w 4590288"/>
                <a:gd name="connsiteY10" fmla="*/ 180575 h 533399"/>
                <a:gd name="connsiteX11" fmla="*/ 79248 w 4590288"/>
                <a:gd name="connsiteY11" fmla="*/ 352825 h 533399"/>
                <a:gd name="connsiteX12" fmla="*/ 189720 w 4590288"/>
                <a:gd name="connsiteY12" fmla="*/ 463297 h 533399"/>
                <a:gd name="connsiteX13" fmla="*/ 4400568 w 4590288"/>
                <a:gd name="connsiteY13" fmla="*/ 463297 h 533399"/>
                <a:gd name="connsiteX14" fmla="*/ 4511040 w 4590288"/>
                <a:gd name="connsiteY14" fmla="*/ 352825 h 533399"/>
                <a:gd name="connsiteX15" fmla="*/ 4511040 w 4590288"/>
                <a:gd name="connsiteY15" fmla="*/ 180575 h 533399"/>
                <a:gd name="connsiteX16" fmla="*/ 4400568 w 4590288"/>
                <a:gd name="connsiteY16" fmla="*/ 70103 h 533399"/>
                <a:gd name="connsiteX17" fmla="*/ 189720 w 4590288"/>
                <a:gd name="connsiteY17" fmla="*/ 70103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90288" h="533399">
                  <a:moveTo>
                    <a:pt x="149864" y="0"/>
                  </a:moveTo>
                  <a:lnTo>
                    <a:pt x="4440424" y="0"/>
                  </a:lnTo>
                  <a:cubicBezTo>
                    <a:pt x="4523192" y="0"/>
                    <a:pt x="4590288" y="67096"/>
                    <a:pt x="4590288" y="149864"/>
                  </a:cubicBezTo>
                  <a:lnTo>
                    <a:pt x="4590288" y="383535"/>
                  </a:lnTo>
                  <a:cubicBezTo>
                    <a:pt x="4590288" y="466303"/>
                    <a:pt x="4523192" y="533399"/>
                    <a:pt x="4440424" y="533399"/>
                  </a:cubicBezTo>
                  <a:lnTo>
                    <a:pt x="149864" y="533399"/>
                  </a:lnTo>
                  <a:cubicBezTo>
                    <a:pt x="67096" y="533399"/>
                    <a:pt x="0" y="466303"/>
                    <a:pt x="0" y="383535"/>
                  </a:cubicBezTo>
                  <a:lnTo>
                    <a:pt x="0" y="149864"/>
                  </a:lnTo>
                  <a:cubicBezTo>
                    <a:pt x="0" y="67096"/>
                    <a:pt x="67096" y="0"/>
                    <a:pt x="149864" y="0"/>
                  </a:cubicBezTo>
                  <a:close/>
                  <a:moveTo>
                    <a:pt x="189720" y="70103"/>
                  </a:moveTo>
                  <a:cubicBezTo>
                    <a:pt x="128708" y="70103"/>
                    <a:pt x="79248" y="119563"/>
                    <a:pt x="79248" y="180575"/>
                  </a:cubicBezTo>
                  <a:lnTo>
                    <a:pt x="79248" y="352825"/>
                  </a:lnTo>
                  <a:cubicBezTo>
                    <a:pt x="79248" y="413837"/>
                    <a:pt x="128708" y="463297"/>
                    <a:pt x="189720" y="463297"/>
                  </a:cubicBezTo>
                  <a:lnTo>
                    <a:pt x="4400568" y="463297"/>
                  </a:lnTo>
                  <a:cubicBezTo>
                    <a:pt x="4461580" y="463297"/>
                    <a:pt x="4511040" y="413837"/>
                    <a:pt x="4511040" y="352825"/>
                  </a:cubicBezTo>
                  <a:lnTo>
                    <a:pt x="4511040" y="180575"/>
                  </a:lnTo>
                  <a:cubicBezTo>
                    <a:pt x="4511040" y="119563"/>
                    <a:pt x="4461580" y="70103"/>
                    <a:pt x="4400568" y="70103"/>
                  </a:cubicBezTo>
                  <a:lnTo>
                    <a:pt x="189720" y="7010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240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6652EAB4-32E6-4916-B1BB-1DBD904ECB0A}"/>
                </a:ext>
              </a:extLst>
            </p:cNvPr>
            <p:cNvSpPr/>
            <p:nvPr/>
          </p:nvSpPr>
          <p:spPr>
            <a:xfrm>
              <a:off x="1417392" y="4834507"/>
              <a:ext cx="4424105" cy="368543"/>
            </a:xfrm>
            <a:custGeom>
              <a:avLst/>
              <a:gdLst>
                <a:gd name="connsiteX0" fmla="*/ 2212052 w 4424105"/>
                <a:gd name="connsiteY0" fmla="*/ 94983 h 368543"/>
                <a:gd name="connsiteX1" fmla="*/ 2115130 w 4424105"/>
                <a:gd name="connsiteY1" fmla="*/ 184272 h 368543"/>
                <a:gd name="connsiteX2" fmla="*/ 2212052 w 4424105"/>
                <a:gd name="connsiteY2" fmla="*/ 273560 h 368543"/>
                <a:gd name="connsiteX3" fmla="*/ 2308974 w 4424105"/>
                <a:gd name="connsiteY3" fmla="*/ 184272 h 368543"/>
                <a:gd name="connsiteX4" fmla="*/ 3820151 w 4424105"/>
                <a:gd name="connsiteY4" fmla="*/ 92731 h 368543"/>
                <a:gd name="connsiteX5" fmla="*/ 3720785 w 4424105"/>
                <a:gd name="connsiteY5" fmla="*/ 184272 h 368543"/>
                <a:gd name="connsiteX6" fmla="*/ 3820151 w 4424105"/>
                <a:gd name="connsiteY6" fmla="*/ 275812 h 368543"/>
                <a:gd name="connsiteX7" fmla="*/ 3919517 w 4424105"/>
                <a:gd name="connsiteY7" fmla="*/ 184272 h 368543"/>
                <a:gd name="connsiteX8" fmla="*/ 3216197 w 4424105"/>
                <a:gd name="connsiteY8" fmla="*/ 92731 h 368543"/>
                <a:gd name="connsiteX9" fmla="*/ 3116831 w 4424105"/>
                <a:gd name="connsiteY9" fmla="*/ 184272 h 368543"/>
                <a:gd name="connsiteX10" fmla="*/ 3216197 w 4424105"/>
                <a:gd name="connsiteY10" fmla="*/ 275812 h 368543"/>
                <a:gd name="connsiteX11" fmla="*/ 3315563 w 4424105"/>
                <a:gd name="connsiteY11" fmla="*/ 184272 h 368543"/>
                <a:gd name="connsiteX12" fmla="*/ 1610543 w 4424105"/>
                <a:gd name="connsiteY12" fmla="*/ 92731 h 368543"/>
                <a:gd name="connsiteX13" fmla="*/ 1511177 w 4424105"/>
                <a:gd name="connsiteY13" fmla="*/ 184272 h 368543"/>
                <a:gd name="connsiteX14" fmla="*/ 1610543 w 4424105"/>
                <a:gd name="connsiteY14" fmla="*/ 275812 h 368543"/>
                <a:gd name="connsiteX15" fmla="*/ 1709910 w 4424105"/>
                <a:gd name="connsiteY15" fmla="*/ 184272 h 368543"/>
                <a:gd name="connsiteX16" fmla="*/ 1006589 w 4424105"/>
                <a:gd name="connsiteY16" fmla="*/ 92731 h 368543"/>
                <a:gd name="connsiteX17" fmla="*/ 907223 w 4424105"/>
                <a:gd name="connsiteY17" fmla="*/ 184272 h 368543"/>
                <a:gd name="connsiteX18" fmla="*/ 1006589 w 4424105"/>
                <a:gd name="connsiteY18" fmla="*/ 275812 h 368543"/>
                <a:gd name="connsiteX19" fmla="*/ 1105956 w 4424105"/>
                <a:gd name="connsiteY19" fmla="*/ 184272 h 368543"/>
                <a:gd name="connsiteX20" fmla="*/ 4323446 w 4424105"/>
                <a:gd name="connsiteY20" fmla="*/ 0 h 368543"/>
                <a:gd name="connsiteX21" fmla="*/ 4424105 w 4424105"/>
                <a:gd name="connsiteY21" fmla="*/ 92731 h 368543"/>
                <a:gd name="connsiteX22" fmla="*/ 4324739 w 4424105"/>
                <a:gd name="connsiteY22" fmla="*/ 184272 h 368543"/>
                <a:gd name="connsiteX23" fmla="*/ 4424105 w 4424105"/>
                <a:gd name="connsiteY23" fmla="*/ 275812 h 368543"/>
                <a:gd name="connsiteX24" fmla="*/ 4323446 w 4424105"/>
                <a:gd name="connsiteY24" fmla="*/ 368543 h 368543"/>
                <a:gd name="connsiteX25" fmla="*/ 4222787 w 4424105"/>
                <a:gd name="connsiteY25" fmla="*/ 275812 h 368543"/>
                <a:gd name="connsiteX26" fmla="*/ 4322154 w 4424105"/>
                <a:gd name="connsiteY26" fmla="*/ 184272 h 368543"/>
                <a:gd name="connsiteX27" fmla="*/ 4222787 w 4424105"/>
                <a:gd name="connsiteY27" fmla="*/ 92731 h 368543"/>
                <a:gd name="connsiteX28" fmla="*/ 4122128 w 4424105"/>
                <a:gd name="connsiteY28" fmla="*/ 0 h 368543"/>
                <a:gd name="connsiteX29" fmla="*/ 4222787 w 4424105"/>
                <a:gd name="connsiteY29" fmla="*/ 92731 h 368543"/>
                <a:gd name="connsiteX30" fmla="*/ 4123420 w 4424105"/>
                <a:gd name="connsiteY30" fmla="*/ 184272 h 368543"/>
                <a:gd name="connsiteX31" fmla="*/ 4222787 w 4424105"/>
                <a:gd name="connsiteY31" fmla="*/ 275812 h 368543"/>
                <a:gd name="connsiteX32" fmla="*/ 4122128 w 4424105"/>
                <a:gd name="connsiteY32" fmla="*/ 368543 h 368543"/>
                <a:gd name="connsiteX33" fmla="*/ 4021469 w 4424105"/>
                <a:gd name="connsiteY33" fmla="*/ 275812 h 368543"/>
                <a:gd name="connsiteX34" fmla="*/ 4120835 w 4424105"/>
                <a:gd name="connsiteY34" fmla="*/ 184272 h 368543"/>
                <a:gd name="connsiteX35" fmla="*/ 4021469 w 4424105"/>
                <a:gd name="connsiteY35" fmla="*/ 92731 h 368543"/>
                <a:gd name="connsiteX36" fmla="*/ 3719493 w 4424105"/>
                <a:gd name="connsiteY36" fmla="*/ 0 h 368543"/>
                <a:gd name="connsiteX37" fmla="*/ 3820151 w 4424105"/>
                <a:gd name="connsiteY37" fmla="*/ 92730 h 368543"/>
                <a:gd name="connsiteX38" fmla="*/ 3920810 w 4424105"/>
                <a:gd name="connsiteY38" fmla="*/ 0 h 368543"/>
                <a:gd name="connsiteX39" fmla="*/ 4021469 w 4424105"/>
                <a:gd name="connsiteY39" fmla="*/ 92731 h 368543"/>
                <a:gd name="connsiteX40" fmla="*/ 3922102 w 4424105"/>
                <a:gd name="connsiteY40" fmla="*/ 184272 h 368543"/>
                <a:gd name="connsiteX41" fmla="*/ 4021469 w 4424105"/>
                <a:gd name="connsiteY41" fmla="*/ 275812 h 368543"/>
                <a:gd name="connsiteX42" fmla="*/ 3920810 w 4424105"/>
                <a:gd name="connsiteY42" fmla="*/ 368543 h 368543"/>
                <a:gd name="connsiteX43" fmla="*/ 3820151 w 4424105"/>
                <a:gd name="connsiteY43" fmla="*/ 275813 h 368543"/>
                <a:gd name="connsiteX44" fmla="*/ 3719493 w 4424105"/>
                <a:gd name="connsiteY44" fmla="*/ 368543 h 368543"/>
                <a:gd name="connsiteX45" fmla="*/ 3618834 w 4424105"/>
                <a:gd name="connsiteY45" fmla="*/ 275812 h 368543"/>
                <a:gd name="connsiteX46" fmla="*/ 3718200 w 4424105"/>
                <a:gd name="connsiteY46" fmla="*/ 184272 h 368543"/>
                <a:gd name="connsiteX47" fmla="*/ 3618834 w 4424105"/>
                <a:gd name="connsiteY47" fmla="*/ 92731 h 368543"/>
                <a:gd name="connsiteX48" fmla="*/ 3518175 w 4424105"/>
                <a:gd name="connsiteY48" fmla="*/ 0 h 368543"/>
                <a:gd name="connsiteX49" fmla="*/ 3618834 w 4424105"/>
                <a:gd name="connsiteY49" fmla="*/ 92731 h 368543"/>
                <a:gd name="connsiteX50" fmla="*/ 3519467 w 4424105"/>
                <a:gd name="connsiteY50" fmla="*/ 184272 h 368543"/>
                <a:gd name="connsiteX51" fmla="*/ 3618834 w 4424105"/>
                <a:gd name="connsiteY51" fmla="*/ 275812 h 368543"/>
                <a:gd name="connsiteX52" fmla="*/ 3518175 w 4424105"/>
                <a:gd name="connsiteY52" fmla="*/ 368543 h 368543"/>
                <a:gd name="connsiteX53" fmla="*/ 3417516 w 4424105"/>
                <a:gd name="connsiteY53" fmla="*/ 275812 h 368543"/>
                <a:gd name="connsiteX54" fmla="*/ 3516882 w 4424105"/>
                <a:gd name="connsiteY54" fmla="*/ 184272 h 368543"/>
                <a:gd name="connsiteX55" fmla="*/ 3417516 w 4424105"/>
                <a:gd name="connsiteY55" fmla="*/ 92731 h 368543"/>
                <a:gd name="connsiteX56" fmla="*/ 3115539 w 4424105"/>
                <a:gd name="connsiteY56" fmla="*/ 0 h 368543"/>
                <a:gd name="connsiteX57" fmla="*/ 3216197 w 4424105"/>
                <a:gd name="connsiteY57" fmla="*/ 92730 h 368543"/>
                <a:gd name="connsiteX58" fmla="*/ 3316856 w 4424105"/>
                <a:gd name="connsiteY58" fmla="*/ 0 h 368543"/>
                <a:gd name="connsiteX59" fmla="*/ 3417515 w 4424105"/>
                <a:gd name="connsiteY59" fmla="*/ 92731 h 368543"/>
                <a:gd name="connsiteX60" fmla="*/ 3318148 w 4424105"/>
                <a:gd name="connsiteY60" fmla="*/ 184272 h 368543"/>
                <a:gd name="connsiteX61" fmla="*/ 3417515 w 4424105"/>
                <a:gd name="connsiteY61" fmla="*/ 275812 h 368543"/>
                <a:gd name="connsiteX62" fmla="*/ 3316856 w 4424105"/>
                <a:gd name="connsiteY62" fmla="*/ 368543 h 368543"/>
                <a:gd name="connsiteX63" fmla="*/ 3216197 w 4424105"/>
                <a:gd name="connsiteY63" fmla="*/ 275813 h 368543"/>
                <a:gd name="connsiteX64" fmla="*/ 3115539 w 4424105"/>
                <a:gd name="connsiteY64" fmla="*/ 368543 h 368543"/>
                <a:gd name="connsiteX65" fmla="*/ 3014880 w 4424105"/>
                <a:gd name="connsiteY65" fmla="*/ 275812 h 368543"/>
                <a:gd name="connsiteX66" fmla="*/ 3114246 w 4424105"/>
                <a:gd name="connsiteY66" fmla="*/ 184272 h 368543"/>
                <a:gd name="connsiteX67" fmla="*/ 3014880 w 4424105"/>
                <a:gd name="connsiteY67" fmla="*/ 92731 h 368543"/>
                <a:gd name="connsiteX68" fmla="*/ 2914221 w 4424105"/>
                <a:gd name="connsiteY68" fmla="*/ 0 h 368543"/>
                <a:gd name="connsiteX69" fmla="*/ 3014880 w 4424105"/>
                <a:gd name="connsiteY69" fmla="*/ 92731 h 368543"/>
                <a:gd name="connsiteX70" fmla="*/ 2915513 w 4424105"/>
                <a:gd name="connsiteY70" fmla="*/ 184272 h 368543"/>
                <a:gd name="connsiteX71" fmla="*/ 3014880 w 4424105"/>
                <a:gd name="connsiteY71" fmla="*/ 275812 h 368543"/>
                <a:gd name="connsiteX72" fmla="*/ 2914221 w 4424105"/>
                <a:gd name="connsiteY72" fmla="*/ 368543 h 368543"/>
                <a:gd name="connsiteX73" fmla="*/ 2813562 w 4424105"/>
                <a:gd name="connsiteY73" fmla="*/ 275812 h 368543"/>
                <a:gd name="connsiteX74" fmla="*/ 2912928 w 4424105"/>
                <a:gd name="connsiteY74" fmla="*/ 184272 h 368543"/>
                <a:gd name="connsiteX75" fmla="*/ 2813562 w 4424105"/>
                <a:gd name="connsiteY75" fmla="*/ 92731 h 368543"/>
                <a:gd name="connsiteX76" fmla="*/ 2712903 w 4424105"/>
                <a:gd name="connsiteY76" fmla="*/ 0 h 368543"/>
                <a:gd name="connsiteX77" fmla="*/ 2813562 w 4424105"/>
                <a:gd name="connsiteY77" fmla="*/ 92731 h 368543"/>
                <a:gd name="connsiteX78" fmla="*/ 2714195 w 4424105"/>
                <a:gd name="connsiteY78" fmla="*/ 184272 h 368543"/>
                <a:gd name="connsiteX79" fmla="*/ 2813562 w 4424105"/>
                <a:gd name="connsiteY79" fmla="*/ 275812 h 368543"/>
                <a:gd name="connsiteX80" fmla="*/ 2712903 w 4424105"/>
                <a:gd name="connsiteY80" fmla="*/ 368543 h 368543"/>
                <a:gd name="connsiteX81" fmla="*/ 2612244 w 4424105"/>
                <a:gd name="connsiteY81" fmla="*/ 275812 h 368543"/>
                <a:gd name="connsiteX82" fmla="*/ 2711610 w 4424105"/>
                <a:gd name="connsiteY82" fmla="*/ 184272 h 368543"/>
                <a:gd name="connsiteX83" fmla="*/ 2612244 w 4424105"/>
                <a:gd name="connsiteY83" fmla="*/ 92731 h 368543"/>
                <a:gd name="connsiteX84" fmla="*/ 2511585 w 4424105"/>
                <a:gd name="connsiteY84" fmla="*/ 0 h 368543"/>
                <a:gd name="connsiteX85" fmla="*/ 2612244 w 4424105"/>
                <a:gd name="connsiteY85" fmla="*/ 92731 h 368543"/>
                <a:gd name="connsiteX86" fmla="*/ 2512877 w 4424105"/>
                <a:gd name="connsiteY86" fmla="*/ 184272 h 368543"/>
                <a:gd name="connsiteX87" fmla="*/ 2612244 w 4424105"/>
                <a:gd name="connsiteY87" fmla="*/ 275812 h 368543"/>
                <a:gd name="connsiteX88" fmla="*/ 2511585 w 4424105"/>
                <a:gd name="connsiteY88" fmla="*/ 368543 h 368543"/>
                <a:gd name="connsiteX89" fmla="*/ 2410926 w 4424105"/>
                <a:gd name="connsiteY89" fmla="*/ 275812 h 368543"/>
                <a:gd name="connsiteX90" fmla="*/ 2510292 w 4424105"/>
                <a:gd name="connsiteY90" fmla="*/ 184272 h 368543"/>
                <a:gd name="connsiteX91" fmla="*/ 2410926 w 4424105"/>
                <a:gd name="connsiteY91" fmla="*/ 92731 h 368543"/>
                <a:gd name="connsiteX92" fmla="*/ 2113838 w 4424105"/>
                <a:gd name="connsiteY92" fmla="*/ 0 h 368543"/>
                <a:gd name="connsiteX93" fmla="*/ 2212052 w 4424105"/>
                <a:gd name="connsiteY93" fmla="*/ 90479 h 368543"/>
                <a:gd name="connsiteX94" fmla="*/ 2310267 w 4424105"/>
                <a:gd name="connsiteY94" fmla="*/ 0 h 368543"/>
                <a:gd name="connsiteX95" fmla="*/ 2410926 w 4424105"/>
                <a:gd name="connsiteY95" fmla="*/ 92731 h 368543"/>
                <a:gd name="connsiteX96" fmla="*/ 2311559 w 4424105"/>
                <a:gd name="connsiteY96" fmla="*/ 184272 h 368543"/>
                <a:gd name="connsiteX97" fmla="*/ 2410926 w 4424105"/>
                <a:gd name="connsiteY97" fmla="*/ 275812 h 368543"/>
                <a:gd name="connsiteX98" fmla="*/ 2310267 w 4424105"/>
                <a:gd name="connsiteY98" fmla="*/ 368543 h 368543"/>
                <a:gd name="connsiteX99" fmla="*/ 2212052 w 4424105"/>
                <a:gd name="connsiteY99" fmla="*/ 278064 h 368543"/>
                <a:gd name="connsiteX100" fmla="*/ 2113838 w 4424105"/>
                <a:gd name="connsiteY100" fmla="*/ 368543 h 368543"/>
                <a:gd name="connsiteX101" fmla="*/ 2013179 w 4424105"/>
                <a:gd name="connsiteY101" fmla="*/ 275812 h 368543"/>
                <a:gd name="connsiteX102" fmla="*/ 2112546 w 4424105"/>
                <a:gd name="connsiteY102" fmla="*/ 184272 h 368543"/>
                <a:gd name="connsiteX103" fmla="*/ 2013179 w 4424105"/>
                <a:gd name="connsiteY103" fmla="*/ 92731 h 368543"/>
                <a:gd name="connsiteX104" fmla="*/ 1912520 w 4424105"/>
                <a:gd name="connsiteY104" fmla="*/ 0 h 368543"/>
                <a:gd name="connsiteX105" fmla="*/ 2013179 w 4424105"/>
                <a:gd name="connsiteY105" fmla="*/ 92731 h 368543"/>
                <a:gd name="connsiteX106" fmla="*/ 1913812 w 4424105"/>
                <a:gd name="connsiteY106" fmla="*/ 184272 h 368543"/>
                <a:gd name="connsiteX107" fmla="*/ 2013179 w 4424105"/>
                <a:gd name="connsiteY107" fmla="*/ 275812 h 368543"/>
                <a:gd name="connsiteX108" fmla="*/ 1912520 w 4424105"/>
                <a:gd name="connsiteY108" fmla="*/ 368543 h 368543"/>
                <a:gd name="connsiteX109" fmla="*/ 1811861 w 4424105"/>
                <a:gd name="connsiteY109" fmla="*/ 275812 h 368543"/>
                <a:gd name="connsiteX110" fmla="*/ 1911228 w 4424105"/>
                <a:gd name="connsiteY110" fmla="*/ 184272 h 368543"/>
                <a:gd name="connsiteX111" fmla="*/ 1811861 w 4424105"/>
                <a:gd name="connsiteY111" fmla="*/ 92731 h 368543"/>
                <a:gd name="connsiteX112" fmla="*/ 1509885 w 4424105"/>
                <a:gd name="connsiteY112" fmla="*/ 0 h 368543"/>
                <a:gd name="connsiteX113" fmla="*/ 1610543 w 4424105"/>
                <a:gd name="connsiteY113" fmla="*/ 92730 h 368543"/>
                <a:gd name="connsiteX114" fmla="*/ 1711202 w 4424105"/>
                <a:gd name="connsiteY114" fmla="*/ 0 h 368543"/>
                <a:gd name="connsiteX115" fmla="*/ 1811861 w 4424105"/>
                <a:gd name="connsiteY115" fmla="*/ 92731 h 368543"/>
                <a:gd name="connsiteX116" fmla="*/ 1712494 w 4424105"/>
                <a:gd name="connsiteY116" fmla="*/ 184272 h 368543"/>
                <a:gd name="connsiteX117" fmla="*/ 1811861 w 4424105"/>
                <a:gd name="connsiteY117" fmla="*/ 275812 h 368543"/>
                <a:gd name="connsiteX118" fmla="*/ 1711202 w 4424105"/>
                <a:gd name="connsiteY118" fmla="*/ 368543 h 368543"/>
                <a:gd name="connsiteX119" fmla="*/ 1610543 w 4424105"/>
                <a:gd name="connsiteY119" fmla="*/ 275813 h 368543"/>
                <a:gd name="connsiteX120" fmla="*/ 1509885 w 4424105"/>
                <a:gd name="connsiteY120" fmla="*/ 368543 h 368543"/>
                <a:gd name="connsiteX121" fmla="*/ 1409226 w 4424105"/>
                <a:gd name="connsiteY121" fmla="*/ 275812 h 368543"/>
                <a:gd name="connsiteX122" fmla="*/ 1508593 w 4424105"/>
                <a:gd name="connsiteY122" fmla="*/ 184272 h 368543"/>
                <a:gd name="connsiteX123" fmla="*/ 1409226 w 4424105"/>
                <a:gd name="connsiteY123" fmla="*/ 92731 h 368543"/>
                <a:gd name="connsiteX124" fmla="*/ 1308567 w 4424105"/>
                <a:gd name="connsiteY124" fmla="*/ 0 h 368543"/>
                <a:gd name="connsiteX125" fmla="*/ 1409226 w 4424105"/>
                <a:gd name="connsiteY125" fmla="*/ 92731 h 368543"/>
                <a:gd name="connsiteX126" fmla="*/ 1309859 w 4424105"/>
                <a:gd name="connsiteY126" fmla="*/ 184272 h 368543"/>
                <a:gd name="connsiteX127" fmla="*/ 1409226 w 4424105"/>
                <a:gd name="connsiteY127" fmla="*/ 275812 h 368543"/>
                <a:gd name="connsiteX128" fmla="*/ 1308567 w 4424105"/>
                <a:gd name="connsiteY128" fmla="*/ 368543 h 368543"/>
                <a:gd name="connsiteX129" fmla="*/ 1207908 w 4424105"/>
                <a:gd name="connsiteY129" fmla="*/ 275812 h 368543"/>
                <a:gd name="connsiteX130" fmla="*/ 1307275 w 4424105"/>
                <a:gd name="connsiteY130" fmla="*/ 184272 h 368543"/>
                <a:gd name="connsiteX131" fmla="*/ 1207908 w 4424105"/>
                <a:gd name="connsiteY131" fmla="*/ 92731 h 368543"/>
                <a:gd name="connsiteX132" fmla="*/ 905931 w 4424105"/>
                <a:gd name="connsiteY132" fmla="*/ 0 h 368543"/>
                <a:gd name="connsiteX133" fmla="*/ 1006589 w 4424105"/>
                <a:gd name="connsiteY133" fmla="*/ 92730 h 368543"/>
                <a:gd name="connsiteX134" fmla="*/ 1107248 w 4424105"/>
                <a:gd name="connsiteY134" fmla="*/ 0 h 368543"/>
                <a:gd name="connsiteX135" fmla="*/ 1207907 w 4424105"/>
                <a:gd name="connsiteY135" fmla="*/ 92731 h 368543"/>
                <a:gd name="connsiteX136" fmla="*/ 1108540 w 4424105"/>
                <a:gd name="connsiteY136" fmla="*/ 184272 h 368543"/>
                <a:gd name="connsiteX137" fmla="*/ 1207907 w 4424105"/>
                <a:gd name="connsiteY137" fmla="*/ 275812 h 368543"/>
                <a:gd name="connsiteX138" fmla="*/ 1107248 w 4424105"/>
                <a:gd name="connsiteY138" fmla="*/ 368543 h 368543"/>
                <a:gd name="connsiteX139" fmla="*/ 1006589 w 4424105"/>
                <a:gd name="connsiteY139" fmla="*/ 275813 h 368543"/>
                <a:gd name="connsiteX140" fmla="*/ 905931 w 4424105"/>
                <a:gd name="connsiteY140" fmla="*/ 368543 h 368543"/>
                <a:gd name="connsiteX141" fmla="*/ 805272 w 4424105"/>
                <a:gd name="connsiteY141" fmla="*/ 275812 h 368543"/>
                <a:gd name="connsiteX142" fmla="*/ 904639 w 4424105"/>
                <a:gd name="connsiteY142" fmla="*/ 184272 h 368543"/>
                <a:gd name="connsiteX143" fmla="*/ 805272 w 4424105"/>
                <a:gd name="connsiteY143" fmla="*/ 92731 h 368543"/>
                <a:gd name="connsiteX144" fmla="*/ 704613 w 4424105"/>
                <a:gd name="connsiteY144" fmla="*/ 0 h 368543"/>
                <a:gd name="connsiteX145" fmla="*/ 805272 w 4424105"/>
                <a:gd name="connsiteY145" fmla="*/ 92731 h 368543"/>
                <a:gd name="connsiteX146" fmla="*/ 705905 w 4424105"/>
                <a:gd name="connsiteY146" fmla="*/ 184272 h 368543"/>
                <a:gd name="connsiteX147" fmla="*/ 805272 w 4424105"/>
                <a:gd name="connsiteY147" fmla="*/ 275812 h 368543"/>
                <a:gd name="connsiteX148" fmla="*/ 704613 w 4424105"/>
                <a:gd name="connsiteY148" fmla="*/ 368543 h 368543"/>
                <a:gd name="connsiteX149" fmla="*/ 603954 w 4424105"/>
                <a:gd name="connsiteY149" fmla="*/ 275812 h 368543"/>
                <a:gd name="connsiteX150" fmla="*/ 703321 w 4424105"/>
                <a:gd name="connsiteY150" fmla="*/ 184272 h 368543"/>
                <a:gd name="connsiteX151" fmla="*/ 603954 w 4424105"/>
                <a:gd name="connsiteY151" fmla="*/ 92731 h 368543"/>
                <a:gd name="connsiteX152" fmla="*/ 503295 w 4424105"/>
                <a:gd name="connsiteY152" fmla="*/ 0 h 368543"/>
                <a:gd name="connsiteX153" fmla="*/ 603954 w 4424105"/>
                <a:gd name="connsiteY153" fmla="*/ 92731 h 368543"/>
                <a:gd name="connsiteX154" fmla="*/ 504587 w 4424105"/>
                <a:gd name="connsiteY154" fmla="*/ 184272 h 368543"/>
                <a:gd name="connsiteX155" fmla="*/ 603954 w 4424105"/>
                <a:gd name="connsiteY155" fmla="*/ 275812 h 368543"/>
                <a:gd name="connsiteX156" fmla="*/ 503295 w 4424105"/>
                <a:gd name="connsiteY156" fmla="*/ 368543 h 368543"/>
                <a:gd name="connsiteX157" fmla="*/ 402636 w 4424105"/>
                <a:gd name="connsiteY157" fmla="*/ 275812 h 368543"/>
                <a:gd name="connsiteX158" fmla="*/ 502003 w 4424105"/>
                <a:gd name="connsiteY158" fmla="*/ 184272 h 368543"/>
                <a:gd name="connsiteX159" fmla="*/ 402636 w 4424105"/>
                <a:gd name="connsiteY159" fmla="*/ 92731 h 368543"/>
                <a:gd name="connsiteX160" fmla="*/ 301977 w 4424105"/>
                <a:gd name="connsiteY160" fmla="*/ 0 h 368543"/>
                <a:gd name="connsiteX161" fmla="*/ 402636 w 4424105"/>
                <a:gd name="connsiteY161" fmla="*/ 92731 h 368543"/>
                <a:gd name="connsiteX162" fmla="*/ 303269 w 4424105"/>
                <a:gd name="connsiteY162" fmla="*/ 184272 h 368543"/>
                <a:gd name="connsiteX163" fmla="*/ 402636 w 4424105"/>
                <a:gd name="connsiteY163" fmla="*/ 275812 h 368543"/>
                <a:gd name="connsiteX164" fmla="*/ 301977 w 4424105"/>
                <a:gd name="connsiteY164" fmla="*/ 368543 h 368543"/>
                <a:gd name="connsiteX165" fmla="*/ 201318 w 4424105"/>
                <a:gd name="connsiteY165" fmla="*/ 275812 h 368543"/>
                <a:gd name="connsiteX166" fmla="*/ 300685 w 4424105"/>
                <a:gd name="connsiteY166" fmla="*/ 184272 h 368543"/>
                <a:gd name="connsiteX167" fmla="*/ 201318 w 4424105"/>
                <a:gd name="connsiteY167" fmla="*/ 92731 h 368543"/>
                <a:gd name="connsiteX168" fmla="*/ 100659 w 4424105"/>
                <a:gd name="connsiteY168" fmla="*/ 0 h 368543"/>
                <a:gd name="connsiteX169" fmla="*/ 201318 w 4424105"/>
                <a:gd name="connsiteY169" fmla="*/ 92731 h 368543"/>
                <a:gd name="connsiteX170" fmla="*/ 101951 w 4424105"/>
                <a:gd name="connsiteY170" fmla="*/ 184272 h 368543"/>
                <a:gd name="connsiteX171" fmla="*/ 201318 w 4424105"/>
                <a:gd name="connsiteY171" fmla="*/ 275812 h 368543"/>
                <a:gd name="connsiteX172" fmla="*/ 100659 w 4424105"/>
                <a:gd name="connsiteY172" fmla="*/ 368543 h 368543"/>
                <a:gd name="connsiteX173" fmla="*/ 0 w 4424105"/>
                <a:gd name="connsiteY173" fmla="*/ 275812 h 368543"/>
                <a:gd name="connsiteX174" fmla="*/ 99367 w 4424105"/>
                <a:gd name="connsiteY174" fmla="*/ 184272 h 368543"/>
                <a:gd name="connsiteX175" fmla="*/ 0 w 4424105"/>
                <a:gd name="connsiteY175" fmla="*/ 92731 h 36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424105" h="368543">
                  <a:moveTo>
                    <a:pt x="2212052" y="94983"/>
                  </a:moveTo>
                  <a:lnTo>
                    <a:pt x="2115130" y="184272"/>
                  </a:lnTo>
                  <a:lnTo>
                    <a:pt x="2212052" y="273560"/>
                  </a:lnTo>
                  <a:lnTo>
                    <a:pt x="2308974" y="184272"/>
                  </a:lnTo>
                  <a:close/>
                  <a:moveTo>
                    <a:pt x="3820151" y="92731"/>
                  </a:moveTo>
                  <a:lnTo>
                    <a:pt x="3720785" y="184272"/>
                  </a:lnTo>
                  <a:lnTo>
                    <a:pt x="3820151" y="275812"/>
                  </a:lnTo>
                  <a:lnTo>
                    <a:pt x="3919517" y="184272"/>
                  </a:lnTo>
                  <a:close/>
                  <a:moveTo>
                    <a:pt x="3216197" y="92731"/>
                  </a:moveTo>
                  <a:lnTo>
                    <a:pt x="3116831" y="184272"/>
                  </a:lnTo>
                  <a:lnTo>
                    <a:pt x="3216197" y="275812"/>
                  </a:lnTo>
                  <a:lnTo>
                    <a:pt x="3315563" y="184272"/>
                  </a:lnTo>
                  <a:close/>
                  <a:moveTo>
                    <a:pt x="1610543" y="92731"/>
                  </a:moveTo>
                  <a:lnTo>
                    <a:pt x="1511177" y="184272"/>
                  </a:lnTo>
                  <a:lnTo>
                    <a:pt x="1610543" y="275812"/>
                  </a:lnTo>
                  <a:lnTo>
                    <a:pt x="1709910" y="184272"/>
                  </a:lnTo>
                  <a:close/>
                  <a:moveTo>
                    <a:pt x="1006589" y="92731"/>
                  </a:moveTo>
                  <a:lnTo>
                    <a:pt x="907223" y="184272"/>
                  </a:lnTo>
                  <a:lnTo>
                    <a:pt x="1006589" y="275812"/>
                  </a:lnTo>
                  <a:lnTo>
                    <a:pt x="1105956" y="184272"/>
                  </a:lnTo>
                  <a:close/>
                  <a:moveTo>
                    <a:pt x="4323446" y="0"/>
                  </a:moveTo>
                  <a:lnTo>
                    <a:pt x="4424105" y="92731"/>
                  </a:lnTo>
                  <a:lnTo>
                    <a:pt x="4324739" y="184272"/>
                  </a:lnTo>
                  <a:lnTo>
                    <a:pt x="4424105" y="275812"/>
                  </a:lnTo>
                  <a:lnTo>
                    <a:pt x="4323446" y="368543"/>
                  </a:lnTo>
                  <a:lnTo>
                    <a:pt x="4222787" y="275812"/>
                  </a:lnTo>
                  <a:lnTo>
                    <a:pt x="4322154" y="184272"/>
                  </a:lnTo>
                  <a:lnTo>
                    <a:pt x="4222787" y="92731"/>
                  </a:lnTo>
                  <a:close/>
                  <a:moveTo>
                    <a:pt x="4122128" y="0"/>
                  </a:moveTo>
                  <a:lnTo>
                    <a:pt x="4222787" y="92731"/>
                  </a:lnTo>
                  <a:lnTo>
                    <a:pt x="4123420" y="184272"/>
                  </a:lnTo>
                  <a:lnTo>
                    <a:pt x="4222787" y="275812"/>
                  </a:lnTo>
                  <a:lnTo>
                    <a:pt x="4122128" y="368543"/>
                  </a:lnTo>
                  <a:lnTo>
                    <a:pt x="4021469" y="275812"/>
                  </a:lnTo>
                  <a:lnTo>
                    <a:pt x="4120835" y="184272"/>
                  </a:lnTo>
                  <a:lnTo>
                    <a:pt x="4021469" y="92731"/>
                  </a:lnTo>
                  <a:close/>
                  <a:moveTo>
                    <a:pt x="3719493" y="0"/>
                  </a:moveTo>
                  <a:lnTo>
                    <a:pt x="3820151" y="92730"/>
                  </a:lnTo>
                  <a:lnTo>
                    <a:pt x="3920810" y="0"/>
                  </a:lnTo>
                  <a:lnTo>
                    <a:pt x="4021469" y="92731"/>
                  </a:lnTo>
                  <a:lnTo>
                    <a:pt x="3922102" y="184272"/>
                  </a:lnTo>
                  <a:lnTo>
                    <a:pt x="4021469" y="275812"/>
                  </a:lnTo>
                  <a:lnTo>
                    <a:pt x="3920810" y="368543"/>
                  </a:lnTo>
                  <a:lnTo>
                    <a:pt x="3820151" y="275813"/>
                  </a:lnTo>
                  <a:lnTo>
                    <a:pt x="3719493" y="368543"/>
                  </a:lnTo>
                  <a:lnTo>
                    <a:pt x="3618834" y="275812"/>
                  </a:lnTo>
                  <a:lnTo>
                    <a:pt x="3718200" y="184272"/>
                  </a:lnTo>
                  <a:lnTo>
                    <a:pt x="3618834" y="92731"/>
                  </a:lnTo>
                  <a:close/>
                  <a:moveTo>
                    <a:pt x="3518175" y="0"/>
                  </a:moveTo>
                  <a:lnTo>
                    <a:pt x="3618834" y="92731"/>
                  </a:lnTo>
                  <a:lnTo>
                    <a:pt x="3519467" y="184272"/>
                  </a:lnTo>
                  <a:lnTo>
                    <a:pt x="3618834" y="275812"/>
                  </a:lnTo>
                  <a:lnTo>
                    <a:pt x="3518175" y="368543"/>
                  </a:lnTo>
                  <a:lnTo>
                    <a:pt x="3417516" y="275812"/>
                  </a:lnTo>
                  <a:lnTo>
                    <a:pt x="3516882" y="184272"/>
                  </a:lnTo>
                  <a:lnTo>
                    <a:pt x="3417516" y="92731"/>
                  </a:lnTo>
                  <a:close/>
                  <a:moveTo>
                    <a:pt x="3115539" y="0"/>
                  </a:moveTo>
                  <a:lnTo>
                    <a:pt x="3216197" y="92730"/>
                  </a:lnTo>
                  <a:lnTo>
                    <a:pt x="3316856" y="0"/>
                  </a:lnTo>
                  <a:lnTo>
                    <a:pt x="3417515" y="92731"/>
                  </a:lnTo>
                  <a:lnTo>
                    <a:pt x="3318148" y="184272"/>
                  </a:lnTo>
                  <a:lnTo>
                    <a:pt x="3417515" y="275812"/>
                  </a:lnTo>
                  <a:lnTo>
                    <a:pt x="3316856" y="368543"/>
                  </a:lnTo>
                  <a:lnTo>
                    <a:pt x="3216197" y="275813"/>
                  </a:lnTo>
                  <a:lnTo>
                    <a:pt x="3115539" y="368543"/>
                  </a:lnTo>
                  <a:lnTo>
                    <a:pt x="3014880" y="275812"/>
                  </a:lnTo>
                  <a:lnTo>
                    <a:pt x="3114246" y="184272"/>
                  </a:lnTo>
                  <a:lnTo>
                    <a:pt x="3014880" y="92731"/>
                  </a:lnTo>
                  <a:close/>
                  <a:moveTo>
                    <a:pt x="2914221" y="0"/>
                  </a:moveTo>
                  <a:lnTo>
                    <a:pt x="3014880" y="92731"/>
                  </a:lnTo>
                  <a:lnTo>
                    <a:pt x="2915513" y="184272"/>
                  </a:lnTo>
                  <a:lnTo>
                    <a:pt x="3014880" y="275812"/>
                  </a:lnTo>
                  <a:lnTo>
                    <a:pt x="2914221" y="368543"/>
                  </a:lnTo>
                  <a:lnTo>
                    <a:pt x="2813562" y="275812"/>
                  </a:lnTo>
                  <a:lnTo>
                    <a:pt x="2912928" y="184272"/>
                  </a:lnTo>
                  <a:lnTo>
                    <a:pt x="2813562" y="92731"/>
                  </a:lnTo>
                  <a:close/>
                  <a:moveTo>
                    <a:pt x="2712903" y="0"/>
                  </a:moveTo>
                  <a:lnTo>
                    <a:pt x="2813562" y="92731"/>
                  </a:lnTo>
                  <a:lnTo>
                    <a:pt x="2714195" y="184272"/>
                  </a:lnTo>
                  <a:lnTo>
                    <a:pt x="2813562" y="275812"/>
                  </a:lnTo>
                  <a:lnTo>
                    <a:pt x="2712903" y="368543"/>
                  </a:lnTo>
                  <a:lnTo>
                    <a:pt x="2612244" y="275812"/>
                  </a:lnTo>
                  <a:lnTo>
                    <a:pt x="2711610" y="184272"/>
                  </a:lnTo>
                  <a:lnTo>
                    <a:pt x="2612244" y="92731"/>
                  </a:lnTo>
                  <a:close/>
                  <a:moveTo>
                    <a:pt x="2511585" y="0"/>
                  </a:moveTo>
                  <a:lnTo>
                    <a:pt x="2612244" y="92731"/>
                  </a:lnTo>
                  <a:lnTo>
                    <a:pt x="2512877" y="184272"/>
                  </a:lnTo>
                  <a:lnTo>
                    <a:pt x="2612244" y="275812"/>
                  </a:lnTo>
                  <a:lnTo>
                    <a:pt x="2511585" y="368543"/>
                  </a:lnTo>
                  <a:lnTo>
                    <a:pt x="2410926" y="275812"/>
                  </a:lnTo>
                  <a:lnTo>
                    <a:pt x="2510292" y="184272"/>
                  </a:lnTo>
                  <a:lnTo>
                    <a:pt x="2410926" y="92731"/>
                  </a:lnTo>
                  <a:close/>
                  <a:moveTo>
                    <a:pt x="2113838" y="0"/>
                  </a:moveTo>
                  <a:lnTo>
                    <a:pt x="2212052" y="90479"/>
                  </a:lnTo>
                  <a:lnTo>
                    <a:pt x="2310267" y="0"/>
                  </a:lnTo>
                  <a:lnTo>
                    <a:pt x="2410926" y="92731"/>
                  </a:lnTo>
                  <a:lnTo>
                    <a:pt x="2311559" y="184272"/>
                  </a:lnTo>
                  <a:lnTo>
                    <a:pt x="2410926" y="275812"/>
                  </a:lnTo>
                  <a:lnTo>
                    <a:pt x="2310267" y="368543"/>
                  </a:lnTo>
                  <a:lnTo>
                    <a:pt x="2212052" y="278064"/>
                  </a:lnTo>
                  <a:lnTo>
                    <a:pt x="2113838" y="368543"/>
                  </a:lnTo>
                  <a:lnTo>
                    <a:pt x="2013179" y="275812"/>
                  </a:lnTo>
                  <a:lnTo>
                    <a:pt x="2112546" y="184272"/>
                  </a:lnTo>
                  <a:lnTo>
                    <a:pt x="2013179" y="92731"/>
                  </a:lnTo>
                  <a:close/>
                  <a:moveTo>
                    <a:pt x="1912520" y="0"/>
                  </a:moveTo>
                  <a:lnTo>
                    <a:pt x="2013179" y="92731"/>
                  </a:lnTo>
                  <a:lnTo>
                    <a:pt x="1913812" y="184272"/>
                  </a:lnTo>
                  <a:lnTo>
                    <a:pt x="2013179" y="275812"/>
                  </a:lnTo>
                  <a:lnTo>
                    <a:pt x="1912520" y="368543"/>
                  </a:lnTo>
                  <a:lnTo>
                    <a:pt x="1811861" y="275812"/>
                  </a:lnTo>
                  <a:lnTo>
                    <a:pt x="1911228" y="184272"/>
                  </a:lnTo>
                  <a:lnTo>
                    <a:pt x="1811861" y="92731"/>
                  </a:lnTo>
                  <a:close/>
                  <a:moveTo>
                    <a:pt x="1509885" y="0"/>
                  </a:moveTo>
                  <a:lnTo>
                    <a:pt x="1610543" y="92730"/>
                  </a:lnTo>
                  <a:lnTo>
                    <a:pt x="1711202" y="0"/>
                  </a:lnTo>
                  <a:lnTo>
                    <a:pt x="1811861" y="92731"/>
                  </a:lnTo>
                  <a:lnTo>
                    <a:pt x="1712494" y="184272"/>
                  </a:lnTo>
                  <a:lnTo>
                    <a:pt x="1811861" y="275812"/>
                  </a:lnTo>
                  <a:lnTo>
                    <a:pt x="1711202" y="368543"/>
                  </a:lnTo>
                  <a:lnTo>
                    <a:pt x="1610543" y="275813"/>
                  </a:lnTo>
                  <a:lnTo>
                    <a:pt x="1509885" y="368543"/>
                  </a:lnTo>
                  <a:lnTo>
                    <a:pt x="1409226" y="275812"/>
                  </a:lnTo>
                  <a:lnTo>
                    <a:pt x="1508593" y="184272"/>
                  </a:lnTo>
                  <a:lnTo>
                    <a:pt x="1409226" y="92731"/>
                  </a:lnTo>
                  <a:close/>
                  <a:moveTo>
                    <a:pt x="1308567" y="0"/>
                  </a:moveTo>
                  <a:lnTo>
                    <a:pt x="1409226" y="92731"/>
                  </a:lnTo>
                  <a:lnTo>
                    <a:pt x="1309859" y="184272"/>
                  </a:lnTo>
                  <a:lnTo>
                    <a:pt x="1409226" y="275812"/>
                  </a:lnTo>
                  <a:lnTo>
                    <a:pt x="1308567" y="368543"/>
                  </a:lnTo>
                  <a:lnTo>
                    <a:pt x="1207908" y="275812"/>
                  </a:lnTo>
                  <a:lnTo>
                    <a:pt x="1307275" y="184272"/>
                  </a:lnTo>
                  <a:lnTo>
                    <a:pt x="1207908" y="92731"/>
                  </a:lnTo>
                  <a:close/>
                  <a:moveTo>
                    <a:pt x="905931" y="0"/>
                  </a:moveTo>
                  <a:lnTo>
                    <a:pt x="1006589" y="92730"/>
                  </a:lnTo>
                  <a:lnTo>
                    <a:pt x="1107248" y="0"/>
                  </a:lnTo>
                  <a:lnTo>
                    <a:pt x="1207907" y="92731"/>
                  </a:lnTo>
                  <a:lnTo>
                    <a:pt x="1108540" y="184272"/>
                  </a:lnTo>
                  <a:lnTo>
                    <a:pt x="1207907" y="275812"/>
                  </a:lnTo>
                  <a:lnTo>
                    <a:pt x="1107248" y="368543"/>
                  </a:lnTo>
                  <a:lnTo>
                    <a:pt x="1006589" y="275813"/>
                  </a:lnTo>
                  <a:lnTo>
                    <a:pt x="905931" y="368543"/>
                  </a:lnTo>
                  <a:lnTo>
                    <a:pt x="805272" y="275812"/>
                  </a:lnTo>
                  <a:lnTo>
                    <a:pt x="904639" y="184272"/>
                  </a:lnTo>
                  <a:lnTo>
                    <a:pt x="805272" y="92731"/>
                  </a:lnTo>
                  <a:close/>
                  <a:moveTo>
                    <a:pt x="704613" y="0"/>
                  </a:moveTo>
                  <a:lnTo>
                    <a:pt x="805272" y="92731"/>
                  </a:lnTo>
                  <a:lnTo>
                    <a:pt x="705905" y="184272"/>
                  </a:lnTo>
                  <a:lnTo>
                    <a:pt x="805272" y="275812"/>
                  </a:lnTo>
                  <a:lnTo>
                    <a:pt x="704613" y="368543"/>
                  </a:lnTo>
                  <a:lnTo>
                    <a:pt x="603954" y="275812"/>
                  </a:lnTo>
                  <a:lnTo>
                    <a:pt x="703321" y="184272"/>
                  </a:lnTo>
                  <a:lnTo>
                    <a:pt x="603954" y="92731"/>
                  </a:lnTo>
                  <a:close/>
                  <a:moveTo>
                    <a:pt x="503295" y="0"/>
                  </a:moveTo>
                  <a:lnTo>
                    <a:pt x="603954" y="92731"/>
                  </a:lnTo>
                  <a:lnTo>
                    <a:pt x="504587" y="184272"/>
                  </a:lnTo>
                  <a:lnTo>
                    <a:pt x="603954" y="275812"/>
                  </a:lnTo>
                  <a:lnTo>
                    <a:pt x="503295" y="368543"/>
                  </a:lnTo>
                  <a:lnTo>
                    <a:pt x="402636" y="275812"/>
                  </a:lnTo>
                  <a:lnTo>
                    <a:pt x="502003" y="184272"/>
                  </a:lnTo>
                  <a:lnTo>
                    <a:pt x="402636" y="92731"/>
                  </a:lnTo>
                  <a:close/>
                  <a:moveTo>
                    <a:pt x="301977" y="0"/>
                  </a:moveTo>
                  <a:lnTo>
                    <a:pt x="402636" y="92731"/>
                  </a:lnTo>
                  <a:lnTo>
                    <a:pt x="303269" y="184272"/>
                  </a:lnTo>
                  <a:lnTo>
                    <a:pt x="402636" y="275812"/>
                  </a:lnTo>
                  <a:lnTo>
                    <a:pt x="301977" y="368543"/>
                  </a:lnTo>
                  <a:lnTo>
                    <a:pt x="201318" y="275812"/>
                  </a:lnTo>
                  <a:lnTo>
                    <a:pt x="300685" y="184272"/>
                  </a:lnTo>
                  <a:lnTo>
                    <a:pt x="201318" y="92731"/>
                  </a:lnTo>
                  <a:close/>
                  <a:moveTo>
                    <a:pt x="100659" y="0"/>
                  </a:moveTo>
                  <a:lnTo>
                    <a:pt x="201318" y="92731"/>
                  </a:lnTo>
                  <a:lnTo>
                    <a:pt x="101951" y="184272"/>
                  </a:lnTo>
                  <a:lnTo>
                    <a:pt x="201318" y="275812"/>
                  </a:lnTo>
                  <a:lnTo>
                    <a:pt x="100659" y="368543"/>
                  </a:lnTo>
                  <a:lnTo>
                    <a:pt x="0" y="275812"/>
                  </a:lnTo>
                  <a:lnTo>
                    <a:pt x="99367" y="184272"/>
                  </a:lnTo>
                  <a:lnTo>
                    <a:pt x="0" y="9273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240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89F7BB03-8987-45A4-9C9A-D350A3827F10}"/>
                </a:ext>
              </a:extLst>
            </p:cNvPr>
            <p:cNvSpPr txBox="1"/>
            <p:nvPr/>
          </p:nvSpPr>
          <p:spPr>
            <a:xfrm>
              <a:off x="1398347" y="4796062"/>
              <a:ext cx="4424106" cy="461665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AE" sz="2400" b="1" dirty="0">
                  <a:ln w="3175">
                    <a:solidFill>
                      <a:schemeClr val="tx1"/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الفنون</a:t>
              </a:r>
              <a:endParaRPr lang="ar-JO" sz="2400" b="1" dirty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8" name="قناع خطأ">
            <a:extLst>
              <a:ext uri="{FF2B5EF4-FFF2-40B4-BE49-F238E27FC236}">
                <a16:creationId xmlns:a16="http://schemas.microsoft.com/office/drawing/2014/main" id="{5F017F11-76BF-4137-B5CD-A401FF5525FC}"/>
              </a:ext>
            </a:extLst>
          </p:cNvPr>
          <p:cNvSpPr/>
          <p:nvPr/>
        </p:nvSpPr>
        <p:spPr>
          <a:xfrm>
            <a:off x="1339951" y="6946631"/>
            <a:ext cx="9513694" cy="1384115"/>
          </a:xfrm>
          <a:custGeom>
            <a:avLst/>
            <a:gdLst>
              <a:gd name="connsiteX0" fmla="*/ 5090324 w 9513694"/>
              <a:gd name="connsiteY0" fmla="*/ 844115 h 1384115"/>
              <a:gd name="connsiteX1" fmla="*/ 9354264 w 9513694"/>
              <a:gd name="connsiteY1" fmla="*/ 844115 h 1384115"/>
              <a:gd name="connsiteX2" fmla="*/ 9513694 w 9513694"/>
              <a:gd name="connsiteY2" fmla="*/ 1003545 h 1384115"/>
              <a:gd name="connsiteX3" fmla="*/ 9513694 w 9513694"/>
              <a:gd name="connsiteY3" fmla="*/ 1224685 h 1384115"/>
              <a:gd name="connsiteX4" fmla="*/ 9354264 w 9513694"/>
              <a:gd name="connsiteY4" fmla="*/ 1384115 h 1384115"/>
              <a:gd name="connsiteX5" fmla="*/ 5090324 w 9513694"/>
              <a:gd name="connsiteY5" fmla="*/ 1384115 h 1384115"/>
              <a:gd name="connsiteX6" fmla="*/ 4930894 w 9513694"/>
              <a:gd name="connsiteY6" fmla="*/ 1224685 h 1384115"/>
              <a:gd name="connsiteX7" fmla="*/ 4930894 w 9513694"/>
              <a:gd name="connsiteY7" fmla="*/ 1003545 h 1384115"/>
              <a:gd name="connsiteX8" fmla="*/ 5090324 w 9513694"/>
              <a:gd name="connsiteY8" fmla="*/ 844115 h 1384115"/>
              <a:gd name="connsiteX9" fmla="*/ 159430 w 9513694"/>
              <a:gd name="connsiteY9" fmla="*/ 844115 h 1384115"/>
              <a:gd name="connsiteX10" fmla="*/ 4423370 w 9513694"/>
              <a:gd name="connsiteY10" fmla="*/ 844115 h 1384115"/>
              <a:gd name="connsiteX11" fmla="*/ 4582800 w 9513694"/>
              <a:gd name="connsiteY11" fmla="*/ 1003545 h 1384115"/>
              <a:gd name="connsiteX12" fmla="*/ 4582800 w 9513694"/>
              <a:gd name="connsiteY12" fmla="*/ 1224685 h 1384115"/>
              <a:gd name="connsiteX13" fmla="*/ 4423370 w 9513694"/>
              <a:gd name="connsiteY13" fmla="*/ 1384115 h 1384115"/>
              <a:gd name="connsiteX14" fmla="*/ 159430 w 9513694"/>
              <a:gd name="connsiteY14" fmla="*/ 1384115 h 1384115"/>
              <a:gd name="connsiteX15" fmla="*/ 0 w 9513694"/>
              <a:gd name="connsiteY15" fmla="*/ 1224685 h 1384115"/>
              <a:gd name="connsiteX16" fmla="*/ 0 w 9513694"/>
              <a:gd name="connsiteY16" fmla="*/ 1003545 h 1384115"/>
              <a:gd name="connsiteX17" fmla="*/ 159430 w 9513694"/>
              <a:gd name="connsiteY17" fmla="*/ 844115 h 1384115"/>
              <a:gd name="connsiteX18" fmla="*/ 5090324 w 9513694"/>
              <a:gd name="connsiteY18" fmla="*/ 0 h 1384115"/>
              <a:gd name="connsiteX19" fmla="*/ 9354264 w 9513694"/>
              <a:gd name="connsiteY19" fmla="*/ 0 h 1384115"/>
              <a:gd name="connsiteX20" fmla="*/ 9513694 w 9513694"/>
              <a:gd name="connsiteY20" fmla="*/ 159430 h 1384115"/>
              <a:gd name="connsiteX21" fmla="*/ 9513694 w 9513694"/>
              <a:gd name="connsiteY21" fmla="*/ 380570 h 1384115"/>
              <a:gd name="connsiteX22" fmla="*/ 9354264 w 9513694"/>
              <a:gd name="connsiteY22" fmla="*/ 540000 h 1384115"/>
              <a:gd name="connsiteX23" fmla="*/ 5090324 w 9513694"/>
              <a:gd name="connsiteY23" fmla="*/ 540000 h 1384115"/>
              <a:gd name="connsiteX24" fmla="*/ 4930894 w 9513694"/>
              <a:gd name="connsiteY24" fmla="*/ 380570 h 1384115"/>
              <a:gd name="connsiteX25" fmla="*/ 4930894 w 9513694"/>
              <a:gd name="connsiteY25" fmla="*/ 159430 h 1384115"/>
              <a:gd name="connsiteX26" fmla="*/ 5090324 w 9513694"/>
              <a:gd name="connsiteY26" fmla="*/ 0 h 1384115"/>
              <a:gd name="connsiteX27" fmla="*/ 159430 w 9513694"/>
              <a:gd name="connsiteY27" fmla="*/ 0 h 1384115"/>
              <a:gd name="connsiteX28" fmla="*/ 4423370 w 9513694"/>
              <a:gd name="connsiteY28" fmla="*/ 0 h 1384115"/>
              <a:gd name="connsiteX29" fmla="*/ 4582800 w 9513694"/>
              <a:gd name="connsiteY29" fmla="*/ 159430 h 1384115"/>
              <a:gd name="connsiteX30" fmla="*/ 4582800 w 9513694"/>
              <a:gd name="connsiteY30" fmla="*/ 380570 h 1384115"/>
              <a:gd name="connsiteX31" fmla="*/ 4423370 w 9513694"/>
              <a:gd name="connsiteY31" fmla="*/ 540000 h 1384115"/>
              <a:gd name="connsiteX32" fmla="*/ 159430 w 9513694"/>
              <a:gd name="connsiteY32" fmla="*/ 540000 h 1384115"/>
              <a:gd name="connsiteX33" fmla="*/ 0 w 9513694"/>
              <a:gd name="connsiteY33" fmla="*/ 380570 h 1384115"/>
              <a:gd name="connsiteX34" fmla="*/ 0 w 9513694"/>
              <a:gd name="connsiteY34" fmla="*/ 159430 h 1384115"/>
              <a:gd name="connsiteX35" fmla="*/ 159430 w 9513694"/>
              <a:gd name="connsiteY35" fmla="*/ 0 h 138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513694" h="1384115">
                <a:moveTo>
                  <a:pt x="5090324" y="844115"/>
                </a:moveTo>
                <a:lnTo>
                  <a:pt x="9354264" y="844115"/>
                </a:lnTo>
                <a:cubicBezTo>
                  <a:pt x="9442315" y="844115"/>
                  <a:pt x="9513694" y="915494"/>
                  <a:pt x="9513694" y="1003545"/>
                </a:cubicBezTo>
                <a:lnTo>
                  <a:pt x="9513694" y="1224685"/>
                </a:lnTo>
                <a:cubicBezTo>
                  <a:pt x="9513694" y="1312736"/>
                  <a:pt x="9442315" y="1384115"/>
                  <a:pt x="9354264" y="1384115"/>
                </a:cubicBezTo>
                <a:lnTo>
                  <a:pt x="5090324" y="1384115"/>
                </a:lnTo>
                <a:cubicBezTo>
                  <a:pt x="5002273" y="1384115"/>
                  <a:pt x="4930894" y="1312736"/>
                  <a:pt x="4930894" y="1224685"/>
                </a:cubicBezTo>
                <a:lnTo>
                  <a:pt x="4930894" y="1003545"/>
                </a:lnTo>
                <a:cubicBezTo>
                  <a:pt x="4930894" y="915494"/>
                  <a:pt x="5002273" y="844115"/>
                  <a:pt x="5090324" y="844115"/>
                </a:cubicBezTo>
                <a:close/>
                <a:moveTo>
                  <a:pt x="159430" y="844115"/>
                </a:moveTo>
                <a:lnTo>
                  <a:pt x="4423370" y="844115"/>
                </a:lnTo>
                <a:cubicBezTo>
                  <a:pt x="4511421" y="844115"/>
                  <a:pt x="4582800" y="915494"/>
                  <a:pt x="4582800" y="1003545"/>
                </a:cubicBezTo>
                <a:lnTo>
                  <a:pt x="4582800" y="1224685"/>
                </a:lnTo>
                <a:cubicBezTo>
                  <a:pt x="4582800" y="1312736"/>
                  <a:pt x="4511421" y="1384115"/>
                  <a:pt x="4423370" y="1384115"/>
                </a:cubicBezTo>
                <a:lnTo>
                  <a:pt x="159430" y="1384115"/>
                </a:lnTo>
                <a:cubicBezTo>
                  <a:pt x="71379" y="1384115"/>
                  <a:pt x="0" y="1312736"/>
                  <a:pt x="0" y="1224685"/>
                </a:cubicBezTo>
                <a:lnTo>
                  <a:pt x="0" y="1003545"/>
                </a:lnTo>
                <a:cubicBezTo>
                  <a:pt x="0" y="915494"/>
                  <a:pt x="71379" y="844115"/>
                  <a:pt x="159430" y="844115"/>
                </a:cubicBezTo>
                <a:close/>
                <a:moveTo>
                  <a:pt x="5090324" y="0"/>
                </a:moveTo>
                <a:lnTo>
                  <a:pt x="9354264" y="0"/>
                </a:lnTo>
                <a:cubicBezTo>
                  <a:pt x="9442315" y="0"/>
                  <a:pt x="9513694" y="71379"/>
                  <a:pt x="9513694" y="159430"/>
                </a:cubicBezTo>
                <a:lnTo>
                  <a:pt x="9513694" y="380570"/>
                </a:lnTo>
                <a:cubicBezTo>
                  <a:pt x="9513694" y="468621"/>
                  <a:pt x="9442315" y="540000"/>
                  <a:pt x="9354264" y="540000"/>
                </a:cubicBezTo>
                <a:lnTo>
                  <a:pt x="5090324" y="540000"/>
                </a:lnTo>
                <a:cubicBezTo>
                  <a:pt x="5002273" y="540000"/>
                  <a:pt x="4930894" y="468621"/>
                  <a:pt x="4930894" y="380570"/>
                </a:cubicBezTo>
                <a:lnTo>
                  <a:pt x="4930894" y="159430"/>
                </a:lnTo>
                <a:cubicBezTo>
                  <a:pt x="4930894" y="71379"/>
                  <a:pt x="5002273" y="0"/>
                  <a:pt x="5090324" y="0"/>
                </a:cubicBezTo>
                <a:close/>
                <a:moveTo>
                  <a:pt x="159430" y="0"/>
                </a:moveTo>
                <a:lnTo>
                  <a:pt x="4423370" y="0"/>
                </a:lnTo>
                <a:cubicBezTo>
                  <a:pt x="4511421" y="0"/>
                  <a:pt x="4582800" y="71379"/>
                  <a:pt x="4582800" y="159430"/>
                </a:cubicBezTo>
                <a:lnTo>
                  <a:pt x="4582800" y="380570"/>
                </a:lnTo>
                <a:cubicBezTo>
                  <a:pt x="4582800" y="468621"/>
                  <a:pt x="4511421" y="540000"/>
                  <a:pt x="4423370" y="540000"/>
                </a:cubicBezTo>
                <a:lnTo>
                  <a:pt x="159430" y="540000"/>
                </a:lnTo>
                <a:cubicBezTo>
                  <a:pt x="71379" y="540000"/>
                  <a:pt x="0" y="468621"/>
                  <a:pt x="0" y="380570"/>
                </a:cubicBezTo>
                <a:lnTo>
                  <a:pt x="0" y="159430"/>
                </a:lnTo>
                <a:cubicBezTo>
                  <a:pt x="0" y="71379"/>
                  <a:pt x="71379" y="0"/>
                  <a:pt x="159430" y="0"/>
                </a:cubicBezTo>
                <a:close/>
              </a:path>
            </a:pathLst>
          </a:custGeom>
          <a:solidFill>
            <a:srgbClr val="C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JO"/>
          </a:p>
        </p:txBody>
      </p:sp>
      <p:sp>
        <p:nvSpPr>
          <p:cNvPr id="5" name="قناع صحيح">
            <a:extLst>
              <a:ext uri="{FF2B5EF4-FFF2-40B4-BE49-F238E27FC236}">
                <a16:creationId xmlns:a16="http://schemas.microsoft.com/office/drawing/2014/main" id="{4821987A-CDB0-4717-A39E-7D300F7DC70B}"/>
              </a:ext>
            </a:extLst>
          </p:cNvPr>
          <p:cNvSpPr/>
          <p:nvPr/>
        </p:nvSpPr>
        <p:spPr>
          <a:xfrm>
            <a:off x="6238265" y="7775066"/>
            <a:ext cx="4644000" cy="576000"/>
          </a:xfrm>
          <a:prstGeom prst="roundRect">
            <a:avLst>
              <a:gd name="adj" fmla="val 29524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JO"/>
          </a:p>
        </p:txBody>
      </p:sp>
      <p:pic>
        <p:nvPicPr>
          <p:cNvPr id="35" name="عادي">
            <a:extLst>
              <a:ext uri="{FF2B5EF4-FFF2-40B4-BE49-F238E27FC236}">
                <a16:creationId xmlns:a16="http://schemas.microsoft.com/office/drawing/2014/main" id="{01C441BA-D10C-4C9C-AA33-04B0C9B763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59" y="5635360"/>
            <a:ext cx="1038283" cy="10382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صحيح">
            <a:extLst>
              <a:ext uri="{FF2B5EF4-FFF2-40B4-BE49-F238E27FC236}">
                <a16:creationId xmlns:a16="http://schemas.microsoft.com/office/drawing/2014/main" id="{971B24FB-DC51-4E28-9B5D-1C373E80ED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00" y="5605860"/>
            <a:ext cx="1098236" cy="10963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خطأ">
            <a:extLst>
              <a:ext uri="{FF2B5EF4-FFF2-40B4-BE49-F238E27FC236}">
                <a16:creationId xmlns:a16="http://schemas.microsoft.com/office/drawing/2014/main" id="{F398427F-0D59-4057-91B6-4368F6F164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5599192"/>
            <a:ext cx="1116000" cy="1116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غمزة عين">
            <a:extLst>
              <a:ext uri="{FF2B5EF4-FFF2-40B4-BE49-F238E27FC236}">
                <a16:creationId xmlns:a16="http://schemas.microsoft.com/office/drawing/2014/main" id="{6DD90206-8F5A-4852-85E8-8220F8403A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4726" r="4648" b="3966"/>
          <a:stretch/>
        </p:blipFill>
        <p:spPr>
          <a:xfrm>
            <a:off x="5590944" y="5651540"/>
            <a:ext cx="994641" cy="9930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رسالة صحيح">
            <a:extLst>
              <a:ext uri="{FF2B5EF4-FFF2-40B4-BE49-F238E27FC236}">
                <a16:creationId xmlns:a16="http://schemas.microsoft.com/office/drawing/2014/main" id="{FF11893C-1F23-4D20-86D0-339B318DD71C}"/>
              </a:ext>
            </a:extLst>
          </p:cNvPr>
          <p:cNvSpPr/>
          <p:nvPr/>
        </p:nvSpPr>
        <p:spPr>
          <a:xfrm>
            <a:off x="6635037" y="5446437"/>
            <a:ext cx="832563" cy="507242"/>
          </a:xfrm>
          <a:prstGeom prst="cloudCallout">
            <a:avLst>
              <a:gd name="adj1" fmla="val -42274"/>
              <a:gd name="adj2" fmla="val 7351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1"/>
            <a:r>
              <a:rPr lang="ar-JO" sz="1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أحسنت!</a:t>
            </a:r>
          </a:p>
        </p:txBody>
      </p:sp>
      <p:sp>
        <p:nvSpPr>
          <p:cNvPr id="39" name="رسالة خطأ">
            <a:extLst>
              <a:ext uri="{FF2B5EF4-FFF2-40B4-BE49-F238E27FC236}">
                <a16:creationId xmlns:a16="http://schemas.microsoft.com/office/drawing/2014/main" id="{2C098720-D1FB-42A7-829D-D94D96226342}"/>
              </a:ext>
            </a:extLst>
          </p:cNvPr>
          <p:cNvSpPr/>
          <p:nvPr/>
        </p:nvSpPr>
        <p:spPr>
          <a:xfrm>
            <a:off x="6635037" y="5446437"/>
            <a:ext cx="832563" cy="507242"/>
          </a:xfrm>
          <a:prstGeom prst="cloudCallout">
            <a:avLst>
              <a:gd name="adj1" fmla="val -42274"/>
              <a:gd name="adj2" fmla="val 7351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1"/>
            <a:r>
              <a:rPr lang="ar-JO" sz="1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خطأ!</a:t>
            </a:r>
          </a:p>
        </p:txBody>
      </p:sp>
      <p:grpSp>
        <p:nvGrpSpPr>
          <p:cNvPr id="34" name="التالي">
            <a:extLst>
              <a:ext uri="{FF2B5EF4-FFF2-40B4-BE49-F238E27FC236}">
                <a16:creationId xmlns:a16="http://schemas.microsoft.com/office/drawing/2014/main" id="{38141AE5-A29B-4A33-9988-ECFBB67961B5}"/>
              </a:ext>
            </a:extLst>
          </p:cNvPr>
          <p:cNvGrpSpPr/>
          <p:nvPr/>
        </p:nvGrpSpPr>
        <p:grpSpPr>
          <a:xfrm>
            <a:off x="5748528" y="5829678"/>
            <a:ext cx="694944" cy="636822"/>
            <a:chOff x="4542574" y="4951136"/>
            <a:chExt cx="871002" cy="798154"/>
          </a:xfrm>
        </p:grpSpPr>
        <p:sp>
          <p:nvSpPr>
            <p:cNvPr id="36" name="Freeform: Shape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C457C7-DE5B-404F-96C5-A04C51AA746E}"/>
                </a:ext>
              </a:extLst>
            </p:cNvPr>
            <p:cNvSpPr/>
            <p:nvPr/>
          </p:nvSpPr>
          <p:spPr>
            <a:xfrm flipH="1">
              <a:off x="4542574" y="4951136"/>
              <a:ext cx="798154" cy="798154"/>
            </a:xfrm>
            <a:custGeom>
              <a:avLst/>
              <a:gdLst>
                <a:gd name="connsiteX0" fmla="*/ 399077 w 798154"/>
                <a:gd name="connsiteY0" fmla="*/ 0 h 798154"/>
                <a:gd name="connsiteX1" fmla="*/ 0 w 798154"/>
                <a:gd name="connsiteY1" fmla="*/ 0 h 798154"/>
                <a:gd name="connsiteX2" fmla="*/ 95250 w 798154"/>
                <a:gd name="connsiteY2" fmla="*/ 95250 h 798154"/>
                <a:gd name="connsiteX3" fmla="*/ 228681 w 798154"/>
                <a:gd name="connsiteY3" fmla="*/ 95250 h 798154"/>
                <a:gd name="connsiteX4" fmla="*/ 623948 w 798154"/>
                <a:gd name="connsiteY4" fmla="*/ 399077 h 798154"/>
                <a:gd name="connsiteX5" fmla="*/ 228681 w 798154"/>
                <a:gd name="connsiteY5" fmla="*/ 702904 h 798154"/>
                <a:gd name="connsiteX6" fmla="*/ 95250 w 798154"/>
                <a:gd name="connsiteY6" fmla="*/ 702904 h 798154"/>
                <a:gd name="connsiteX7" fmla="*/ 0 w 798154"/>
                <a:gd name="connsiteY7" fmla="*/ 798154 h 798154"/>
                <a:gd name="connsiteX8" fmla="*/ 399077 w 798154"/>
                <a:gd name="connsiteY8" fmla="*/ 798154 h 798154"/>
                <a:gd name="connsiteX9" fmla="*/ 798154 w 798154"/>
                <a:gd name="connsiteY9" fmla="*/ 399077 h 798154"/>
                <a:gd name="connsiteX10" fmla="*/ 399077 w 798154"/>
                <a:gd name="connsiteY10" fmla="*/ 0 h 798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8154" h="798154">
                  <a:moveTo>
                    <a:pt x="399077" y="0"/>
                  </a:moveTo>
                  <a:lnTo>
                    <a:pt x="0" y="0"/>
                  </a:lnTo>
                  <a:lnTo>
                    <a:pt x="95250" y="95250"/>
                  </a:lnTo>
                  <a:lnTo>
                    <a:pt x="228681" y="95250"/>
                  </a:lnTo>
                  <a:lnTo>
                    <a:pt x="623948" y="399077"/>
                  </a:lnTo>
                  <a:lnTo>
                    <a:pt x="228681" y="702904"/>
                  </a:lnTo>
                  <a:lnTo>
                    <a:pt x="95250" y="702904"/>
                  </a:lnTo>
                  <a:lnTo>
                    <a:pt x="0" y="798154"/>
                  </a:lnTo>
                  <a:lnTo>
                    <a:pt x="399077" y="798154"/>
                  </a:lnTo>
                  <a:lnTo>
                    <a:pt x="798154" y="399077"/>
                  </a:lnTo>
                  <a:lnTo>
                    <a:pt x="399077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>
                <a:solidFill>
                  <a:schemeClr val="tx1"/>
                </a:solidFill>
              </a:endParaRPr>
            </a:p>
          </p:txBody>
        </p:sp>
        <p:sp>
          <p:nvSpPr>
            <p:cNvPr id="37" name="Arrow: Chevron 3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928E2DC-4496-4986-8454-D652AFFA56A2}"/>
                </a:ext>
              </a:extLst>
            </p:cNvPr>
            <p:cNvSpPr/>
            <p:nvPr/>
          </p:nvSpPr>
          <p:spPr>
            <a:xfrm flipH="1">
              <a:off x="4718058" y="5046386"/>
              <a:ext cx="695518" cy="607654"/>
            </a:xfrm>
            <a:prstGeom prst="chevron">
              <a:avLst>
                <a:gd name="adj" fmla="val 65048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389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istleBlowReferee_SFXB.402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grpId="0" nodeType="after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3.33333E-6 -4.44444E-6 L -3.33333E-6 -0.55115 " pathEditMode="relative" rAng="0" ptsTypes="AA">
                                          <p:cBhvr>
                                            <p:cTn id="40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5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4" presetClass="path" presetSubtype="0" accel="50000" decel="5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0 1.11111E-6 L 0 -0.42639 " pathEditMode="relative" rAng="0" ptsTypes="AA">
                                          <p:cBhvr>
                                            <p:cTn id="42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13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4" presetClass="path" presetSubtype="0" repeatCount="3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22222E-6 L 1.25E-6 -0.06389 " pathEditMode="relative" rAng="0" ptsTypes="AA">
                                          <p:cBhvr>
                                            <p:cTn id="5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0" presetID="10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64" presetID="1" presetClass="exit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xit" presetSubtype="8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75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75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repeatCount="2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7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istleBlowReferee_SFXB.402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6" presetID="1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38" grpId="0" animBg="1"/>
          <p:bldP spid="5" grpId="0" animBg="1"/>
          <p:bldP spid="4" grpId="0" animBg="1"/>
          <p:bldP spid="4" grpId="1" animBg="1"/>
          <p:bldP spid="39" grpId="0" animBg="1"/>
          <p:bldP spid="3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istleBlowReferee_SFXB.402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grpId="0" nodeType="after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3.33333E-6 -4.44444E-6 L -3.33333E-6 -0.55115 " pathEditMode="relative" rAng="0" ptsTypes="AA">
                                          <p:cBhvr>
                                            <p:cTn id="40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5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4" presetClass="path" presetSubtype="0" accel="50000" decel="5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0 1.11111E-6 L 0 -0.42639 " pathEditMode="relative" rAng="0" ptsTypes="AA">
                                          <p:cBhvr>
                                            <p:cTn id="42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13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4" presetClass="path" presetSubtype="0" repeatCount="3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22222E-6 L 1.25E-6 -0.06389 " pathEditMode="relative" rAng="0" ptsTypes="AA">
                                          <p:cBhvr>
                                            <p:cTn id="5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0" presetID="10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64" presetID="1" presetClass="exit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xit" presetSubtype="8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75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75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repeatCount="2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7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istleBlowReferee_SFXB.402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6" presetID="1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38" grpId="0" animBg="1"/>
          <p:bldP spid="5" grpId="0" animBg="1"/>
          <p:bldP spid="4" grpId="0" animBg="1"/>
          <p:bldP spid="4" grpId="1" animBg="1"/>
          <p:bldP spid="39" grpId="0" animBg="1"/>
          <p:bldP spid="39" grpId="1" animBg="1"/>
        </p:bld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BAAF747-B770-4CD0-BBE1-07140C77F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286" name="السؤال">
            <a:extLst>
              <a:ext uri="{FF2B5EF4-FFF2-40B4-BE49-F238E27FC236}">
                <a16:creationId xmlns:a16="http://schemas.microsoft.com/office/drawing/2014/main" id="{269D7629-30A9-4D22-AA6B-73AB82732446}"/>
              </a:ext>
            </a:extLst>
          </p:cNvPr>
          <p:cNvGrpSpPr/>
          <p:nvPr/>
        </p:nvGrpSpPr>
        <p:grpSpPr>
          <a:xfrm>
            <a:off x="3403600" y="978018"/>
            <a:ext cx="5384800" cy="2733040"/>
            <a:chOff x="3403600" y="965200"/>
            <a:chExt cx="5384800" cy="273304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7EB1084-9481-4CFF-93E5-1CE8E9343854}"/>
                </a:ext>
              </a:extLst>
            </p:cNvPr>
            <p:cNvSpPr/>
            <p:nvPr/>
          </p:nvSpPr>
          <p:spPr>
            <a:xfrm>
              <a:off x="3403600" y="965200"/>
              <a:ext cx="5384800" cy="2733040"/>
            </a:xfrm>
            <a:custGeom>
              <a:avLst/>
              <a:gdLst>
                <a:gd name="connsiteX0" fmla="*/ 292955 w 5384800"/>
                <a:gd name="connsiteY0" fmla="*/ 0 h 2733040"/>
                <a:gd name="connsiteX1" fmla="*/ 5091845 w 5384800"/>
                <a:gd name="connsiteY1" fmla="*/ 0 h 2733040"/>
                <a:gd name="connsiteX2" fmla="*/ 5384800 w 5384800"/>
                <a:gd name="connsiteY2" fmla="*/ 292955 h 2733040"/>
                <a:gd name="connsiteX3" fmla="*/ 5384800 w 5384800"/>
                <a:gd name="connsiteY3" fmla="*/ 2440085 h 2733040"/>
                <a:gd name="connsiteX4" fmla="*/ 5091845 w 5384800"/>
                <a:gd name="connsiteY4" fmla="*/ 2733040 h 2733040"/>
                <a:gd name="connsiteX5" fmla="*/ 292955 w 5384800"/>
                <a:gd name="connsiteY5" fmla="*/ 2733040 h 2733040"/>
                <a:gd name="connsiteX6" fmla="*/ 0 w 5384800"/>
                <a:gd name="connsiteY6" fmla="*/ 2440085 h 2733040"/>
                <a:gd name="connsiteX7" fmla="*/ 0 w 5384800"/>
                <a:gd name="connsiteY7" fmla="*/ 292955 h 2733040"/>
                <a:gd name="connsiteX8" fmla="*/ 292955 w 5384800"/>
                <a:gd name="connsiteY8" fmla="*/ 0 h 2733040"/>
                <a:gd name="connsiteX9" fmla="*/ 383531 w 5384800"/>
                <a:gd name="connsiteY9" fmla="*/ 108290 h 2733040"/>
                <a:gd name="connsiteX10" fmla="*/ 113792 w 5384800"/>
                <a:gd name="connsiteY10" fmla="*/ 378029 h 2733040"/>
                <a:gd name="connsiteX11" fmla="*/ 113792 w 5384800"/>
                <a:gd name="connsiteY11" fmla="*/ 2355011 h 2733040"/>
                <a:gd name="connsiteX12" fmla="*/ 383531 w 5384800"/>
                <a:gd name="connsiteY12" fmla="*/ 2624750 h 2733040"/>
                <a:gd name="connsiteX13" fmla="*/ 5001269 w 5384800"/>
                <a:gd name="connsiteY13" fmla="*/ 2624750 h 2733040"/>
                <a:gd name="connsiteX14" fmla="*/ 5271008 w 5384800"/>
                <a:gd name="connsiteY14" fmla="*/ 2355011 h 2733040"/>
                <a:gd name="connsiteX15" fmla="*/ 5271008 w 5384800"/>
                <a:gd name="connsiteY15" fmla="*/ 378029 h 2733040"/>
                <a:gd name="connsiteX16" fmla="*/ 5001269 w 5384800"/>
                <a:gd name="connsiteY16" fmla="*/ 108290 h 2733040"/>
                <a:gd name="connsiteX17" fmla="*/ 383531 w 5384800"/>
                <a:gd name="connsiteY17" fmla="*/ 108290 h 273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84800" h="2733040">
                  <a:moveTo>
                    <a:pt x="292955" y="0"/>
                  </a:moveTo>
                  <a:lnTo>
                    <a:pt x="5091845" y="0"/>
                  </a:lnTo>
                  <a:cubicBezTo>
                    <a:pt x="5253640" y="0"/>
                    <a:pt x="5384800" y="131160"/>
                    <a:pt x="5384800" y="292955"/>
                  </a:cubicBezTo>
                  <a:lnTo>
                    <a:pt x="5384800" y="2440085"/>
                  </a:lnTo>
                  <a:cubicBezTo>
                    <a:pt x="5384800" y="2601880"/>
                    <a:pt x="5253640" y="2733040"/>
                    <a:pt x="5091845" y="2733040"/>
                  </a:cubicBezTo>
                  <a:lnTo>
                    <a:pt x="292955" y="2733040"/>
                  </a:lnTo>
                  <a:cubicBezTo>
                    <a:pt x="131160" y="2733040"/>
                    <a:pt x="0" y="2601880"/>
                    <a:pt x="0" y="2440085"/>
                  </a:cubicBezTo>
                  <a:lnTo>
                    <a:pt x="0" y="292955"/>
                  </a:lnTo>
                  <a:cubicBezTo>
                    <a:pt x="0" y="131160"/>
                    <a:pt x="131160" y="0"/>
                    <a:pt x="292955" y="0"/>
                  </a:cubicBezTo>
                  <a:close/>
                  <a:moveTo>
                    <a:pt x="383531" y="108290"/>
                  </a:moveTo>
                  <a:cubicBezTo>
                    <a:pt x="234558" y="108290"/>
                    <a:pt x="113792" y="229056"/>
                    <a:pt x="113792" y="378029"/>
                  </a:cubicBezTo>
                  <a:lnTo>
                    <a:pt x="113792" y="2355011"/>
                  </a:lnTo>
                  <a:cubicBezTo>
                    <a:pt x="113792" y="2503984"/>
                    <a:pt x="234558" y="2624750"/>
                    <a:pt x="383531" y="2624750"/>
                  </a:cubicBezTo>
                  <a:lnTo>
                    <a:pt x="5001269" y="2624750"/>
                  </a:lnTo>
                  <a:cubicBezTo>
                    <a:pt x="5150242" y="2624750"/>
                    <a:pt x="5271008" y="2503984"/>
                    <a:pt x="5271008" y="2355011"/>
                  </a:cubicBezTo>
                  <a:lnTo>
                    <a:pt x="5271008" y="378029"/>
                  </a:lnTo>
                  <a:cubicBezTo>
                    <a:pt x="5271008" y="229056"/>
                    <a:pt x="5150242" y="108290"/>
                    <a:pt x="5001269" y="108290"/>
                  </a:cubicBezTo>
                  <a:lnTo>
                    <a:pt x="383531" y="108290"/>
                  </a:lnTo>
                  <a:close/>
                </a:path>
              </a:pathLst>
            </a:custGeom>
            <a:solidFill>
              <a:schemeClr val="bg1">
                <a:lumMod val="85000"/>
                <a:alpha val="93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/>
              <a:endParaRPr lang="ar-JO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A147E604-529F-4CF8-84BD-60E6567CE55C}"/>
                </a:ext>
              </a:extLst>
            </p:cNvPr>
            <p:cNvSpPr/>
            <p:nvPr/>
          </p:nvSpPr>
          <p:spPr>
            <a:xfrm>
              <a:off x="3523998" y="1081543"/>
              <a:ext cx="5134228" cy="2496047"/>
            </a:xfrm>
            <a:custGeom>
              <a:avLst/>
              <a:gdLst>
                <a:gd name="connsiteX0" fmla="*/ 4936758 w 5134228"/>
                <a:gd name="connsiteY0" fmla="*/ 2089694 h 2496047"/>
                <a:gd name="connsiteX1" fmla="*/ 5134228 w 5134228"/>
                <a:gd name="connsiteY1" fmla="*/ 2292871 h 2496047"/>
                <a:gd name="connsiteX2" fmla="*/ 4936758 w 5134228"/>
                <a:gd name="connsiteY2" fmla="*/ 2496047 h 2496047"/>
                <a:gd name="connsiteX3" fmla="*/ 4739288 w 5134228"/>
                <a:gd name="connsiteY3" fmla="*/ 2292871 h 2496047"/>
                <a:gd name="connsiteX4" fmla="*/ 4541817 w 5134228"/>
                <a:gd name="connsiteY4" fmla="*/ 2089694 h 2496047"/>
                <a:gd name="connsiteX5" fmla="*/ 4739287 w 5134228"/>
                <a:gd name="connsiteY5" fmla="*/ 2292871 h 2496047"/>
                <a:gd name="connsiteX6" fmla="*/ 4541817 w 5134228"/>
                <a:gd name="connsiteY6" fmla="*/ 2496047 h 2496047"/>
                <a:gd name="connsiteX7" fmla="*/ 4344347 w 5134228"/>
                <a:gd name="connsiteY7" fmla="*/ 2292871 h 2496047"/>
                <a:gd name="connsiteX8" fmla="*/ 4146876 w 5134228"/>
                <a:gd name="connsiteY8" fmla="*/ 2089694 h 2496047"/>
                <a:gd name="connsiteX9" fmla="*/ 4344346 w 5134228"/>
                <a:gd name="connsiteY9" fmla="*/ 2292871 h 2496047"/>
                <a:gd name="connsiteX10" fmla="*/ 4146876 w 5134228"/>
                <a:gd name="connsiteY10" fmla="*/ 2496047 h 2496047"/>
                <a:gd name="connsiteX11" fmla="*/ 3949406 w 5134228"/>
                <a:gd name="connsiteY11" fmla="*/ 2292871 h 2496047"/>
                <a:gd name="connsiteX12" fmla="*/ 3751935 w 5134228"/>
                <a:gd name="connsiteY12" fmla="*/ 2089694 h 2496047"/>
                <a:gd name="connsiteX13" fmla="*/ 3949405 w 5134228"/>
                <a:gd name="connsiteY13" fmla="*/ 2292871 h 2496047"/>
                <a:gd name="connsiteX14" fmla="*/ 3751935 w 5134228"/>
                <a:gd name="connsiteY14" fmla="*/ 2496047 h 2496047"/>
                <a:gd name="connsiteX15" fmla="*/ 3554465 w 5134228"/>
                <a:gd name="connsiteY15" fmla="*/ 2292871 h 2496047"/>
                <a:gd name="connsiteX16" fmla="*/ 3356995 w 5134228"/>
                <a:gd name="connsiteY16" fmla="*/ 2089694 h 2496047"/>
                <a:gd name="connsiteX17" fmla="*/ 3554465 w 5134228"/>
                <a:gd name="connsiteY17" fmla="*/ 2292871 h 2496047"/>
                <a:gd name="connsiteX18" fmla="*/ 3356995 w 5134228"/>
                <a:gd name="connsiteY18" fmla="*/ 2496047 h 2496047"/>
                <a:gd name="connsiteX19" fmla="*/ 3159525 w 5134228"/>
                <a:gd name="connsiteY19" fmla="*/ 2292871 h 2496047"/>
                <a:gd name="connsiteX20" fmla="*/ 2962055 w 5134228"/>
                <a:gd name="connsiteY20" fmla="*/ 2089694 h 2496047"/>
                <a:gd name="connsiteX21" fmla="*/ 3159525 w 5134228"/>
                <a:gd name="connsiteY21" fmla="*/ 2292871 h 2496047"/>
                <a:gd name="connsiteX22" fmla="*/ 2962055 w 5134228"/>
                <a:gd name="connsiteY22" fmla="*/ 2496047 h 2496047"/>
                <a:gd name="connsiteX23" fmla="*/ 2764585 w 5134228"/>
                <a:gd name="connsiteY23" fmla="*/ 2292871 h 2496047"/>
                <a:gd name="connsiteX24" fmla="*/ 2567113 w 5134228"/>
                <a:gd name="connsiteY24" fmla="*/ 2089694 h 2496047"/>
                <a:gd name="connsiteX25" fmla="*/ 2764583 w 5134228"/>
                <a:gd name="connsiteY25" fmla="*/ 2292871 h 2496047"/>
                <a:gd name="connsiteX26" fmla="*/ 2567113 w 5134228"/>
                <a:gd name="connsiteY26" fmla="*/ 2496047 h 2496047"/>
                <a:gd name="connsiteX27" fmla="*/ 2369643 w 5134228"/>
                <a:gd name="connsiteY27" fmla="*/ 2292871 h 2496047"/>
                <a:gd name="connsiteX28" fmla="*/ 2172173 w 5134228"/>
                <a:gd name="connsiteY28" fmla="*/ 2089694 h 2496047"/>
                <a:gd name="connsiteX29" fmla="*/ 2369643 w 5134228"/>
                <a:gd name="connsiteY29" fmla="*/ 2292871 h 2496047"/>
                <a:gd name="connsiteX30" fmla="*/ 2172173 w 5134228"/>
                <a:gd name="connsiteY30" fmla="*/ 2496047 h 2496047"/>
                <a:gd name="connsiteX31" fmla="*/ 1974703 w 5134228"/>
                <a:gd name="connsiteY31" fmla="*/ 2292871 h 2496047"/>
                <a:gd name="connsiteX32" fmla="*/ 1777233 w 5134228"/>
                <a:gd name="connsiteY32" fmla="*/ 2089694 h 2496047"/>
                <a:gd name="connsiteX33" fmla="*/ 1974703 w 5134228"/>
                <a:gd name="connsiteY33" fmla="*/ 2292871 h 2496047"/>
                <a:gd name="connsiteX34" fmla="*/ 1777233 w 5134228"/>
                <a:gd name="connsiteY34" fmla="*/ 2496047 h 2496047"/>
                <a:gd name="connsiteX35" fmla="*/ 1579763 w 5134228"/>
                <a:gd name="connsiteY35" fmla="*/ 2292871 h 2496047"/>
                <a:gd name="connsiteX36" fmla="*/ 1382292 w 5134228"/>
                <a:gd name="connsiteY36" fmla="*/ 2089694 h 2496047"/>
                <a:gd name="connsiteX37" fmla="*/ 1579762 w 5134228"/>
                <a:gd name="connsiteY37" fmla="*/ 2292871 h 2496047"/>
                <a:gd name="connsiteX38" fmla="*/ 1382292 w 5134228"/>
                <a:gd name="connsiteY38" fmla="*/ 2496047 h 2496047"/>
                <a:gd name="connsiteX39" fmla="*/ 1184822 w 5134228"/>
                <a:gd name="connsiteY39" fmla="*/ 2292871 h 2496047"/>
                <a:gd name="connsiteX40" fmla="*/ 987351 w 5134228"/>
                <a:gd name="connsiteY40" fmla="*/ 2089694 h 2496047"/>
                <a:gd name="connsiteX41" fmla="*/ 1184821 w 5134228"/>
                <a:gd name="connsiteY41" fmla="*/ 2292871 h 2496047"/>
                <a:gd name="connsiteX42" fmla="*/ 987351 w 5134228"/>
                <a:gd name="connsiteY42" fmla="*/ 2496047 h 2496047"/>
                <a:gd name="connsiteX43" fmla="*/ 789881 w 5134228"/>
                <a:gd name="connsiteY43" fmla="*/ 2292871 h 2496047"/>
                <a:gd name="connsiteX44" fmla="*/ 592410 w 5134228"/>
                <a:gd name="connsiteY44" fmla="*/ 2089694 h 2496047"/>
                <a:gd name="connsiteX45" fmla="*/ 789880 w 5134228"/>
                <a:gd name="connsiteY45" fmla="*/ 2292871 h 2496047"/>
                <a:gd name="connsiteX46" fmla="*/ 592410 w 5134228"/>
                <a:gd name="connsiteY46" fmla="*/ 2496047 h 2496047"/>
                <a:gd name="connsiteX47" fmla="*/ 394940 w 5134228"/>
                <a:gd name="connsiteY47" fmla="*/ 2292871 h 2496047"/>
                <a:gd name="connsiteX48" fmla="*/ 197470 w 5134228"/>
                <a:gd name="connsiteY48" fmla="*/ 2089694 h 2496047"/>
                <a:gd name="connsiteX49" fmla="*/ 394940 w 5134228"/>
                <a:gd name="connsiteY49" fmla="*/ 2292871 h 2496047"/>
                <a:gd name="connsiteX50" fmla="*/ 197470 w 5134228"/>
                <a:gd name="connsiteY50" fmla="*/ 2496047 h 2496047"/>
                <a:gd name="connsiteX51" fmla="*/ 0 w 5134228"/>
                <a:gd name="connsiteY51" fmla="*/ 2292871 h 2496047"/>
                <a:gd name="connsiteX52" fmla="*/ 4936758 w 5134228"/>
                <a:gd name="connsiteY52" fmla="*/ 1673091 h 2496047"/>
                <a:gd name="connsiteX53" fmla="*/ 5134228 w 5134228"/>
                <a:gd name="connsiteY53" fmla="*/ 1876268 h 2496047"/>
                <a:gd name="connsiteX54" fmla="*/ 4936758 w 5134228"/>
                <a:gd name="connsiteY54" fmla="*/ 2079444 h 2496047"/>
                <a:gd name="connsiteX55" fmla="*/ 4739288 w 5134228"/>
                <a:gd name="connsiteY55" fmla="*/ 1876268 h 2496047"/>
                <a:gd name="connsiteX56" fmla="*/ 4541817 w 5134228"/>
                <a:gd name="connsiteY56" fmla="*/ 1673091 h 2496047"/>
                <a:gd name="connsiteX57" fmla="*/ 4739287 w 5134228"/>
                <a:gd name="connsiteY57" fmla="*/ 1876268 h 2496047"/>
                <a:gd name="connsiteX58" fmla="*/ 4541817 w 5134228"/>
                <a:gd name="connsiteY58" fmla="*/ 2079444 h 2496047"/>
                <a:gd name="connsiteX59" fmla="*/ 4344347 w 5134228"/>
                <a:gd name="connsiteY59" fmla="*/ 1876268 h 2496047"/>
                <a:gd name="connsiteX60" fmla="*/ 4146876 w 5134228"/>
                <a:gd name="connsiteY60" fmla="*/ 1673091 h 2496047"/>
                <a:gd name="connsiteX61" fmla="*/ 4344346 w 5134228"/>
                <a:gd name="connsiteY61" fmla="*/ 1876268 h 2496047"/>
                <a:gd name="connsiteX62" fmla="*/ 4146876 w 5134228"/>
                <a:gd name="connsiteY62" fmla="*/ 2079444 h 2496047"/>
                <a:gd name="connsiteX63" fmla="*/ 3949406 w 5134228"/>
                <a:gd name="connsiteY63" fmla="*/ 1876268 h 2496047"/>
                <a:gd name="connsiteX64" fmla="*/ 3751935 w 5134228"/>
                <a:gd name="connsiteY64" fmla="*/ 1673091 h 2496047"/>
                <a:gd name="connsiteX65" fmla="*/ 3949405 w 5134228"/>
                <a:gd name="connsiteY65" fmla="*/ 1876268 h 2496047"/>
                <a:gd name="connsiteX66" fmla="*/ 3751935 w 5134228"/>
                <a:gd name="connsiteY66" fmla="*/ 2079444 h 2496047"/>
                <a:gd name="connsiteX67" fmla="*/ 3554465 w 5134228"/>
                <a:gd name="connsiteY67" fmla="*/ 1876268 h 2496047"/>
                <a:gd name="connsiteX68" fmla="*/ 3356995 w 5134228"/>
                <a:gd name="connsiteY68" fmla="*/ 1673091 h 2496047"/>
                <a:gd name="connsiteX69" fmla="*/ 3554465 w 5134228"/>
                <a:gd name="connsiteY69" fmla="*/ 1876268 h 2496047"/>
                <a:gd name="connsiteX70" fmla="*/ 3356995 w 5134228"/>
                <a:gd name="connsiteY70" fmla="*/ 2079444 h 2496047"/>
                <a:gd name="connsiteX71" fmla="*/ 3159525 w 5134228"/>
                <a:gd name="connsiteY71" fmla="*/ 1876268 h 2496047"/>
                <a:gd name="connsiteX72" fmla="*/ 2962055 w 5134228"/>
                <a:gd name="connsiteY72" fmla="*/ 1673091 h 2496047"/>
                <a:gd name="connsiteX73" fmla="*/ 3159525 w 5134228"/>
                <a:gd name="connsiteY73" fmla="*/ 1876268 h 2496047"/>
                <a:gd name="connsiteX74" fmla="*/ 2962055 w 5134228"/>
                <a:gd name="connsiteY74" fmla="*/ 2079444 h 2496047"/>
                <a:gd name="connsiteX75" fmla="*/ 2764585 w 5134228"/>
                <a:gd name="connsiteY75" fmla="*/ 1876268 h 2496047"/>
                <a:gd name="connsiteX76" fmla="*/ 2567113 w 5134228"/>
                <a:gd name="connsiteY76" fmla="*/ 1673091 h 2496047"/>
                <a:gd name="connsiteX77" fmla="*/ 2764583 w 5134228"/>
                <a:gd name="connsiteY77" fmla="*/ 1876268 h 2496047"/>
                <a:gd name="connsiteX78" fmla="*/ 2567113 w 5134228"/>
                <a:gd name="connsiteY78" fmla="*/ 2079444 h 2496047"/>
                <a:gd name="connsiteX79" fmla="*/ 2369643 w 5134228"/>
                <a:gd name="connsiteY79" fmla="*/ 1876268 h 2496047"/>
                <a:gd name="connsiteX80" fmla="*/ 2172173 w 5134228"/>
                <a:gd name="connsiteY80" fmla="*/ 1673091 h 2496047"/>
                <a:gd name="connsiteX81" fmla="*/ 2369643 w 5134228"/>
                <a:gd name="connsiteY81" fmla="*/ 1876268 h 2496047"/>
                <a:gd name="connsiteX82" fmla="*/ 2172173 w 5134228"/>
                <a:gd name="connsiteY82" fmla="*/ 2079444 h 2496047"/>
                <a:gd name="connsiteX83" fmla="*/ 1974703 w 5134228"/>
                <a:gd name="connsiteY83" fmla="*/ 1876268 h 2496047"/>
                <a:gd name="connsiteX84" fmla="*/ 1777233 w 5134228"/>
                <a:gd name="connsiteY84" fmla="*/ 1673091 h 2496047"/>
                <a:gd name="connsiteX85" fmla="*/ 1974703 w 5134228"/>
                <a:gd name="connsiteY85" fmla="*/ 1876268 h 2496047"/>
                <a:gd name="connsiteX86" fmla="*/ 1777233 w 5134228"/>
                <a:gd name="connsiteY86" fmla="*/ 2079444 h 2496047"/>
                <a:gd name="connsiteX87" fmla="*/ 1579763 w 5134228"/>
                <a:gd name="connsiteY87" fmla="*/ 1876268 h 2496047"/>
                <a:gd name="connsiteX88" fmla="*/ 1382292 w 5134228"/>
                <a:gd name="connsiteY88" fmla="*/ 1673091 h 2496047"/>
                <a:gd name="connsiteX89" fmla="*/ 1579762 w 5134228"/>
                <a:gd name="connsiteY89" fmla="*/ 1876268 h 2496047"/>
                <a:gd name="connsiteX90" fmla="*/ 1382292 w 5134228"/>
                <a:gd name="connsiteY90" fmla="*/ 2079444 h 2496047"/>
                <a:gd name="connsiteX91" fmla="*/ 1184822 w 5134228"/>
                <a:gd name="connsiteY91" fmla="*/ 1876268 h 2496047"/>
                <a:gd name="connsiteX92" fmla="*/ 987351 w 5134228"/>
                <a:gd name="connsiteY92" fmla="*/ 1673091 h 2496047"/>
                <a:gd name="connsiteX93" fmla="*/ 1184821 w 5134228"/>
                <a:gd name="connsiteY93" fmla="*/ 1876268 h 2496047"/>
                <a:gd name="connsiteX94" fmla="*/ 987351 w 5134228"/>
                <a:gd name="connsiteY94" fmla="*/ 2079444 h 2496047"/>
                <a:gd name="connsiteX95" fmla="*/ 789881 w 5134228"/>
                <a:gd name="connsiteY95" fmla="*/ 1876268 h 2496047"/>
                <a:gd name="connsiteX96" fmla="*/ 592410 w 5134228"/>
                <a:gd name="connsiteY96" fmla="*/ 1673091 h 2496047"/>
                <a:gd name="connsiteX97" fmla="*/ 789880 w 5134228"/>
                <a:gd name="connsiteY97" fmla="*/ 1876268 h 2496047"/>
                <a:gd name="connsiteX98" fmla="*/ 592410 w 5134228"/>
                <a:gd name="connsiteY98" fmla="*/ 2079444 h 2496047"/>
                <a:gd name="connsiteX99" fmla="*/ 394940 w 5134228"/>
                <a:gd name="connsiteY99" fmla="*/ 1876268 h 2496047"/>
                <a:gd name="connsiteX100" fmla="*/ 197470 w 5134228"/>
                <a:gd name="connsiteY100" fmla="*/ 1673091 h 2496047"/>
                <a:gd name="connsiteX101" fmla="*/ 394940 w 5134228"/>
                <a:gd name="connsiteY101" fmla="*/ 1876268 h 2496047"/>
                <a:gd name="connsiteX102" fmla="*/ 197470 w 5134228"/>
                <a:gd name="connsiteY102" fmla="*/ 2079444 h 2496047"/>
                <a:gd name="connsiteX103" fmla="*/ 0 w 5134228"/>
                <a:gd name="connsiteY103" fmla="*/ 1876268 h 2496047"/>
                <a:gd name="connsiteX104" fmla="*/ 4936758 w 5134228"/>
                <a:gd name="connsiteY104" fmla="*/ 1256368 h 2496047"/>
                <a:gd name="connsiteX105" fmla="*/ 5134228 w 5134228"/>
                <a:gd name="connsiteY105" fmla="*/ 1459545 h 2496047"/>
                <a:gd name="connsiteX106" fmla="*/ 4936758 w 5134228"/>
                <a:gd name="connsiteY106" fmla="*/ 1662721 h 2496047"/>
                <a:gd name="connsiteX107" fmla="*/ 4739288 w 5134228"/>
                <a:gd name="connsiteY107" fmla="*/ 1459545 h 2496047"/>
                <a:gd name="connsiteX108" fmla="*/ 4541817 w 5134228"/>
                <a:gd name="connsiteY108" fmla="*/ 1256368 h 2496047"/>
                <a:gd name="connsiteX109" fmla="*/ 4739287 w 5134228"/>
                <a:gd name="connsiteY109" fmla="*/ 1459545 h 2496047"/>
                <a:gd name="connsiteX110" fmla="*/ 4541817 w 5134228"/>
                <a:gd name="connsiteY110" fmla="*/ 1662721 h 2496047"/>
                <a:gd name="connsiteX111" fmla="*/ 4344347 w 5134228"/>
                <a:gd name="connsiteY111" fmla="*/ 1459545 h 2496047"/>
                <a:gd name="connsiteX112" fmla="*/ 4146876 w 5134228"/>
                <a:gd name="connsiteY112" fmla="*/ 1256368 h 2496047"/>
                <a:gd name="connsiteX113" fmla="*/ 4344346 w 5134228"/>
                <a:gd name="connsiteY113" fmla="*/ 1459545 h 2496047"/>
                <a:gd name="connsiteX114" fmla="*/ 4146876 w 5134228"/>
                <a:gd name="connsiteY114" fmla="*/ 1662721 h 2496047"/>
                <a:gd name="connsiteX115" fmla="*/ 3949406 w 5134228"/>
                <a:gd name="connsiteY115" fmla="*/ 1459545 h 2496047"/>
                <a:gd name="connsiteX116" fmla="*/ 3751935 w 5134228"/>
                <a:gd name="connsiteY116" fmla="*/ 1256368 h 2496047"/>
                <a:gd name="connsiteX117" fmla="*/ 3949405 w 5134228"/>
                <a:gd name="connsiteY117" fmla="*/ 1459545 h 2496047"/>
                <a:gd name="connsiteX118" fmla="*/ 3751935 w 5134228"/>
                <a:gd name="connsiteY118" fmla="*/ 1662721 h 2496047"/>
                <a:gd name="connsiteX119" fmla="*/ 3554465 w 5134228"/>
                <a:gd name="connsiteY119" fmla="*/ 1459545 h 2496047"/>
                <a:gd name="connsiteX120" fmla="*/ 3356995 w 5134228"/>
                <a:gd name="connsiteY120" fmla="*/ 1256368 h 2496047"/>
                <a:gd name="connsiteX121" fmla="*/ 3554465 w 5134228"/>
                <a:gd name="connsiteY121" fmla="*/ 1459545 h 2496047"/>
                <a:gd name="connsiteX122" fmla="*/ 3356995 w 5134228"/>
                <a:gd name="connsiteY122" fmla="*/ 1662721 h 2496047"/>
                <a:gd name="connsiteX123" fmla="*/ 3159525 w 5134228"/>
                <a:gd name="connsiteY123" fmla="*/ 1459545 h 2496047"/>
                <a:gd name="connsiteX124" fmla="*/ 2962055 w 5134228"/>
                <a:gd name="connsiteY124" fmla="*/ 1256368 h 2496047"/>
                <a:gd name="connsiteX125" fmla="*/ 3159525 w 5134228"/>
                <a:gd name="connsiteY125" fmla="*/ 1459545 h 2496047"/>
                <a:gd name="connsiteX126" fmla="*/ 2962055 w 5134228"/>
                <a:gd name="connsiteY126" fmla="*/ 1662721 h 2496047"/>
                <a:gd name="connsiteX127" fmla="*/ 2764585 w 5134228"/>
                <a:gd name="connsiteY127" fmla="*/ 1459545 h 2496047"/>
                <a:gd name="connsiteX128" fmla="*/ 2567113 w 5134228"/>
                <a:gd name="connsiteY128" fmla="*/ 1256368 h 2496047"/>
                <a:gd name="connsiteX129" fmla="*/ 2764583 w 5134228"/>
                <a:gd name="connsiteY129" fmla="*/ 1459545 h 2496047"/>
                <a:gd name="connsiteX130" fmla="*/ 2567113 w 5134228"/>
                <a:gd name="connsiteY130" fmla="*/ 1662721 h 2496047"/>
                <a:gd name="connsiteX131" fmla="*/ 2369643 w 5134228"/>
                <a:gd name="connsiteY131" fmla="*/ 1459545 h 2496047"/>
                <a:gd name="connsiteX132" fmla="*/ 2172173 w 5134228"/>
                <a:gd name="connsiteY132" fmla="*/ 1256368 h 2496047"/>
                <a:gd name="connsiteX133" fmla="*/ 2369643 w 5134228"/>
                <a:gd name="connsiteY133" fmla="*/ 1459545 h 2496047"/>
                <a:gd name="connsiteX134" fmla="*/ 2172173 w 5134228"/>
                <a:gd name="connsiteY134" fmla="*/ 1662721 h 2496047"/>
                <a:gd name="connsiteX135" fmla="*/ 1974703 w 5134228"/>
                <a:gd name="connsiteY135" fmla="*/ 1459545 h 2496047"/>
                <a:gd name="connsiteX136" fmla="*/ 1777233 w 5134228"/>
                <a:gd name="connsiteY136" fmla="*/ 1256368 h 2496047"/>
                <a:gd name="connsiteX137" fmla="*/ 1974703 w 5134228"/>
                <a:gd name="connsiteY137" fmla="*/ 1459545 h 2496047"/>
                <a:gd name="connsiteX138" fmla="*/ 1777233 w 5134228"/>
                <a:gd name="connsiteY138" fmla="*/ 1662721 h 2496047"/>
                <a:gd name="connsiteX139" fmla="*/ 1579763 w 5134228"/>
                <a:gd name="connsiteY139" fmla="*/ 1459545 h 2496047"/>
                <a:gd name="connsiteX140" fmla="*/ 1382292 w 5134228"/>
                <a:gd name="connsiteY140" fmla="*/ 1256368 h 2496047"/>
                <a:gd name="connsiteX141" fmla="*/ 1579762 w 5134228"/>
                <a:gd name="connsiteY141" fmla="*/ 1459545 h 2496047"/>
                <a:gd name="connsiteX142" fmla="*/ 1382292 w 5134228"/>
                <a:gd name="connsiteY142" fmla="*/ 1662721 h 2496047"/>
                <a:gd name="connsiteX143" fmla="*/ 1184822 w 5134228"/>
                <a:gd name="connsiteY143" fmla="*/ 1459545 h 2496047"/>
                <a:gd name="connsiteX144" fmla="*/ 987351 w 5134228"/>
                <a:gd name="connsiteY144" fmla="*/ 1256368 h 2496047"/>
                <a:gd name="connsiteX145" fmla="*/ 1184821 w 5134228"/>
                <a:gd name="connsiteY145" fmla="*/ 1459545 h 2496047"/>
                <a:gd name="connsiteX146" fmla="*/ 987351 w 5134228"/>
                <a:gd name="connsiteY146" fmla="*/ 1662721 h 2496047"/>
                <a:gd name="connsiteX147" fmla="*/ 789881 w 5134228"/>
                <a:gd name="connsiteY147" fmla="*/ 1459545 h 2496047"/>
                <a:gd name="connsiteX148" fmla="*/ 592410 w 5134228"/>
                <a:gd name="connsiteY148" fmla="*/ 1256368 h 2496047"/>
                <a:gd name="connsiteX149" fmla="*/ 789880 w 5134228"/>
                <a:gd name="connsiteY149" fmla="*/ 1459545 h 2496047"/>
                <a:gd name="connsiteX150" fmla="*/ 592410 w 5134228"/>
                <a:gd name="connsiteY150" fmla="*/ 1662721 h 2496047"/>
                <a:gd name="connsiteX151" fmla="*/ 394940 w 5134228"/>
                <a:gd name="connsiteY151" fmla="*/ 1459545 h 2496047"/>
                <a:gd name="connsiteX152" fmla="*/ 197470 w 5134228"/>
                <a:gd name="connsiteY152" fmla="*/ 1256368 h 2496047"/>
                <a:gd name="connsiteX153" fmla="*/ 394940 w 5134228"/>
                <a:gd name="connsiteY153" fmla="*/ 1459545 h 2496047"/>
                <a:gd name="connsiteX154" fmla="*/ 197470 w 5134228"/>
                <a:gd name="connsiteY154" fmla="*/ 1662721 h 2496047"/>
                <a:gd name="connsiteX155" fmla="*/ 0 w 5134228"/>
                <a:gd name="connsiteY155" fmla="*/ 1459545 h 2496047"/>
                <a:gd name="connsiteX156" fmla="*/ 4936758 w 5134228"/>
                <a:gd name="connsiteY156" fmla="*/ 839766 h 2496047"/>
                <a:gd name="connsiteX157" fmla="*/ 5134228 w 5134228"/>
                <a:gd name="connsiteY157" fmla="*/ 1042943 h 2496047"/>
                <a:gd name="connsiteX158" fmla="*/ 4936758 w 5134228"/>
                <a:gd name="connsiteY158" fmla="*/ 1246119 h 2496047"/>
                <a:gd name="connsiteX159" fmla="*/ 4739288 w 5134228"/>
                <a:gd name="connsiteY159" fmla="*/ 1042943 h 2496047"/>
                <a:gd name="connsiteX160" fmla="*/ 4541817 w 5134228"/>
                <a:gd name="connsiteY160" fmla="*/ 839766 h 2496047"/>
                <a:gd name="connsiteX161" fmla="*/ 4739287 w 5134228"/>
                <a:gd name="connsiteY161" fmla="*/ 1042943 h 2496047"/>
                <a:gd name="connsiteX162" fmla="*/ 4541817 w 5134228"/>
                <a:gd name="connsiteY162" fmla="*/ 1246119 h 2496047"/>
                <a:gd name="connsiteX163" fmla="*/ 4344347 w 5134228"/>
                <a:gd name="connsiteY163" fmla="*/ 1042943 h 2496047"/>
                <a:gd name="connsiteX164" fmla="*/ 4146876 w 5134228"/>
                <a:gd name="connsiteY164" fmla="*/ 839766 h 2496047"/>
                <a:gd name="connsiteX165" fmla="*/ 4344346 w 5134228"/>
                <a:gd name="connsiteY165" fmla="*/ 1042943 h 2496047"/>
                <a:gd name="connsiteX166" fmla="*/ 4146876 w 5134228"/>
                <a:gd name="connsiteY166" fmla="*/ 1246119 h 2496047"/>
                <a:gd name="connsiteX167" fmla="*/ 3949406 w 5134228"/>
                <a:gd name="connsiteY167" fmla="*/ 1042943 h 2496047"/>
                <a:gd name="connsiteX168" fmla="*/ 3751935 w 5134228"/>
                <a:gd name="connsiteY168" fmla="*/ 839766 h 2496047"/>
                <a:gd name="connsiteX169" fmla="*/ 3949405 w 5134228"/>
                <a:gd name="connsiteY169" fmla="*/ 1042943 h 2496047"/>
                <a:gd name="connsiteX170" fmla="*/ 3751935 w 5134228"/>
                <a:gd name="connsiteY170" fmla="*/ 1246119 h 2496047"/>
                <a:gd name="connsiteX171" fmla="*/ 3554465 w 5134228"/>
                <a:gd name="connsiteY171" fmla="*/ 1042943 h 2496047"/>
                <a:gd name="connsiteX172" fmla="*/ 3356995 w 5134228"/>
                <a:gd name="connsiteY172" fmla="*/ 839766 h 2496047"/>
                <a:gd name="connsiteX173" fmla="*/ 3554465 w 5134228"/>
                <a:gd name="connsiteY173" fmla="*/ 1042943 h 2496047"/>
                <a:gd name="connsiteX174" fmla="*/ 3356995 w 5134228"/>
                <a:gd name="connsiteY174" fmla="*/ 1246119 h 2496047"/>
                <a:gd name="connsiteX175" fmla="*/ 3159525 w 5134228"/>
                <a:gd name="connsiteY175" fmla="*/ 1042943 h 2496047"/>
                <a:gd name="connsiteX176" fmla="*/ 2962055 w 5134228"/>
                <a:gd name="connsiteY176" fmla="*/ 839766 h 2496047"/>
                <a:gd name="connsiteX177" fmla="*/ 3159525 w 5134228"/>
                <a:gd name="connsiteY177" fmla="*/ 1042943 h 2496047"/>
                <a:gd name="connsiteX178" fmla="*/ 2962055 w 5134228"/>
                <a:gd name="connsiteY178" fmla="*/ 1246119 h 2496047"/>
                <a:gd name="connsiteX179" fmla="*/ 2764585 w 5134228"/>
                <a:gd name="connsiteY179" fmla="*/ 1042943 h 2496047"/>
                <a:gd name="connsiteX180" fmla="*/ 2567113 w 5134228"/>
                <a:gd name="connsiteY180" fmla="*/ 839766 h 2496047"/>
                <a:gd name="connsiteX181" fmla="*/ 2764583 w 5134228"/>
                <a:gd name="connsiteY181" fmla="*/ 1042943 h 2496047"/>
                <a:gd name="connsiteX182" fmla="*/ 2567113 w 5134228"/>
                <a:gd name="connsiteY182" fmla="*/ 1246119 h 2496047"/>
                <a:gd name="connsiteX183" fmla="*/ 2369643 w 5134228"/>
                <a:gd name="connsiteY183" fmla="*/ 1042943 h 2496047"/>
                <a:gd name="connsiteX184" fmla="*/ 2172173 w 5134228"/>
                <a:gd name="connsiteY184" fmla="*/ 839766 h 2496047"/>
                <a:gd name="connsiteX185" fmla="*/ 2369643 w 5134228"/>
                <a:gd name="connsiteY185" fmla="*/ 1042943 h 2496047"/>
                <a:gd name="connsiteX186" fmla="*/ 2172173 w 5134228"/>
                <a:gd name="connsiteY186" fmla="*/ 1246119 h 2496047"/>
                <a:gd name="connsiteX187" fmla="*/ 1974703 w 5134228"/>
                <a:gd name="connsiteY187" fmla="*/ 1042943 h 2496047"/>
                <a:gd name="connsiteX188" fmla="*/ 1777233 w 5134228"/>
                <a:gd name="connsiteY188" fmla="*/ 839766 h 2496047"/>
                <a:gd name="connsiteX189" fmla="*/ 1974703 w 5134228"/>
                <a:gd name="connsiteY189" fmla="*/ 1042943 h 2496047"/>
                <a:gd name="connsiteX190" fmla="*/ 1777233 w 5134228"/>
                <a:gd name="connsiteY190" fmla="*/ 1246119 h 2496047"/>
                <a:gd name="connsiteX191" fmla="*/ 1579763 w 5134228"/>
                <a:gd name="connsiteY191" fmla="*/ 1042943 h 2496047"/>
                <a:gd name="connsiteX192" fmla="*/ 1382292 w 5134228"/>
                <a:gd name="connsiteY192" fmla="*/ 839766 h 2496047"/>
                <a:gd name="connsiteX193" fmla="*/ 1579762 w 5134228"/>
                <a:gd name="connsiteY193" fmla="*/ 1042943 h 2496047"/>
                <a:gd name="connsiteX194" fmla="*/ 1382292 w 5134228"/>
                <a:gd name="connsiteY194" fmla="*/ 1246119 h 2496047"/>
                <a:gd name="connsiteX195" fmla="*/ 1184822 w 5134228"/>
                <a:gd name="connsiteY195" fmla="*/ 1042943 h 2496047"/>
                <a:gd name="connsiteX196" fmla="*/ 987351 w 5134228"/>
                <a:gd name="connsiteY196" fmla="*/ 839766 h 2496047"/>
                <a:gd name="connsiteX197" fmla="*/ 1184821 w 5134228"/>
                <a:gd name="connsiteY197" fmla="*/ 1042943 h 2496047"/>
                <a:gd name="connsiteX198" fmla="*/ 987351 w 5134228"/>
                <a:gd name="connsiteY198" fmla="*/ 1246119 h 2496047"/>
                <a:gd name="connsiteX199" fmla="*/ 789881 w 5134228"/>
                <a:gd name="connsiteY199" fmla="*/ 1042943 h 2496047"/>
                <a:gd name="connsiteX200" fmla="*/ 592410 w 5134228"/>
                <a:gd name="connsiteY200" fmla="*/ 839766 h 2496047"/>
                <a:gd name="connsiteX201" fmla="*/ 789880 w 5134228"/>
                <a:gd name="connsiteY201" fmla="*/ 1042943 h 2496047"/>
                <a:gd name="connsiteX202" fmla="*/ 592410 w 5134228"/>
                <a:gd name="connsiteY202" fmla="*/ 1246119 h 2496047"/>
                <a:gd name="connsiteX203" fmla="*/ 394940 w 5134228"/>
                <a:gd name="connsiteY203" fmla="*/ 1042943 h 2496047"/>
                <a:gd name="connsiteX204" fmla="*/ 197470 w 5134228"/>
                <a:gd name="connsiteY204" fmla="*/ 839766 h 2496047"/>
                <a:gd name="connsiteX205" fmla="*/ 394940 w 5134228"/>
                <a:gd name="connsiteY205" fmla="*/ 1042943 h 2496047"/>
                <a:gd name="connsiteX206" fmla="*/ 197470 w 5134228"/>
                <a:gd name="connsiteY206" fmla="*/ 1246119 h 2496047"/>
                <a:gd name="connsiteX207" fmla="*/ 0 w 5134228"/>
                <a:gd name="connsiteY207" fmla="*/ 1042943 h 2496047"/>
                <a:gd name="connsiteX208" fmla="*/ 4936758 w 5134228"/>
                <a:gd name="connsiteY208" fmla="*/ 416603 h 2496047"/>
                <a:gd name="connsiteX209" fmla="*/ 5134228 w 5134228"/>
                <a:gd name="connsiteY209" fmla="*/ 619780 h 2496047"/>
                <a:gd name="connsiteX210" fmla="*/ 4936758 w 5134228"/>
                <a:gd name="connsiteY210" fmla="*/ 822956 h 2496047"/>
                <a:gd name="connsiteX211" fmla="*/ 4739288 w 5134228"/>
                <a:gd name="connsiteY211" fmla="*/ 619780 h 2496047"/>
                <a:gd name="connsiteX212" fmla="*/ 4541817 w 5134228"/>
                <a:gd name="connsiteY212" fmla="*/ 416603 h 2496047"/>
                <a:gd name="connsiteX213" fmla="*/ 4739287 w 5134228"/>
                <a:gd name="connsiteY213" fmla="*/ 619780 h 2496047"/>
                <a:gd name="connsiteX214" fmla="*/ 4541817 w 5134228"/>
                <a:gd name="connsiteY214" fmla="*/ 822956 h 2496047"/>
                <a:gd name="connsiteX215" fmla="*/ 4344347 w 5134228"/>
                <a:gd name="connsiteY215" fmla="*/ 619780 h 2496047"/>
                <a:gd name="connsiteX216" fmla="*/ 4146876 w 5134228"/>
                <a:gd name="connsiteY216" fmla="*/ 416603 h 2496047"/>
                <a:gd name="connsiteX217" fmla="*/ 4344346 w 5134228"/>
                <a:gd name="connsiteY217" fmla="*/ 619780 h 2496047"/>
                <a:gd name="connsiteX218" fmla="*/ 4146876 w 5134228"/>
                <a:gd name="connsiteY218" fmla="*/ 822956 h 2496047"/>
                <a:gd name="connsiteX219" fmla="*/ 3949406 w 5134228"/>
                <a:gd name="connsiteY219" fmla="*/ 619780 h 2496047"/>
                <a:gd name="connsiteX220" fmla="*/ 3751935 w 5134228"/>
                <a:gd name="connsiteY220" fmla="*/ 416603 h 2496047"/>
                <a:gd name="connsiteX221" fmla="*/ 3949405 w 5134228"/>
                <a:gd name="connsiteY221" fmla="*/ 619780 h 2496047"/>
                <a:gd name="connsiteX222" fmla="*/ 3751935 w 5134228"/>
                <a:gd name="connsiteY222" fmla="*/ 822956 h 2496047"/>
                <a:gd name="connsiteX223" fmla="*/ 3554465 w 5134228"/>
                <a:gd name="connsiteY223" fmla="*/ 619780 h 2496047"/>
                <a:gd name="connsiteX224" fmla="*/ 3356995 w 5134228"/>
                <a:gd name="connsiteY224" fmla="*/ 416603 h 2496047"/>
                <a:gd name="connsiteX225" fmla="*/ 3554465 w 5134228"/>
                <a:gd name="connsiteY225" fmla="*/ 619780 h 2496047"/>
                <a:gd name="connsiteX226" fmla="*/ 3356995 w 5134228"/>
                <a:gd name="connsiteY226" fmla="*/ 822956 h 2496047"/>
                <a:gd name="connsiteX227" fmla="*/ 3159525 w 5134228"/>
                <a:gd name="connsiteY227" fmla="*/ 619780 h 2496047"/>
                <a:gd name="connsiteX228" fmla="*/ 2962055 w 5134228"/>
                <a:gd name="connsiteY228" fmla="*/ 416603 h 2496047"/>
                <a:gd name="connsiteX229" fmla="*/ 3159525 w 5134228"/>
                <a:gd name="connsiteY229" fmla="*/ 619780 h 2496047"/>
                <a:gd name="connsiteX230" fmla="*/ 2962055 w 5134228"/>
                <a:gd name="connsiteY230" fmla="*/ 822956 h 2496047"/>
                <a:gd name="connsiteX231" fmla="*/ 2764585 w 5134228"/>
                <a:gd name="connsiteY231" fmla="*/ 619780 h 2496047"/>
                <a:gd name="connsiteX232" fmla="*/ 2567113 w 5134228"/>
                <a:gd name="connsiteY232" fmla="*/ 416603 h 2496047"/>
                <a:gd name="connsiteX233" fmla="*/ 2764583 w 5134228"/>
                <a:gd name="connsiteY233" fmla="*/ 619780 h 2496047"/>
                <a:gd name="connsiteX234" fmla="*/ 2567113 w 5134228"/>
                <a:gd name="connsiteY234" fmla="*/ 822956 h 2496047"/>
                <a:gd name="connsiteX235" fmla="*/ 2369643 w 5134228"/>
                <a:gd name="connsiteY235" fmla="*/ 619780 h 2496047"/>
                <a:gd name="connsiteX236" fmla="*/ 2172173 w 5134228"/>
                <a:gd name="connsiteY236" fmla="*/ 416603 h 2496047"/>
                <a:gd name="connsiteX237" fmla="*/ 2369643 w 5134228"/>
                <a:gd name="connsiteY237" fmla="*/ 619780 h 2496047"/>
                <a:gd name="connsiteX238" fmla="*/ 2172173 w 5134228"/>
                <a:gd name="connsiteY238" fmla="*/ 822956 h 2496047"/>
                <a:gd name="connsiteX239" fmla="*/ 1974703 w 5134228"/>
                <a:gd name="connsiteY239" fmla="*/ 619780 h 2496047"/>
                <a:gd name="connsiteX240" fmla="*/ 1777233 w 5134228"/>
                <a:gd name="connsiteY240" fmla="*/ 416603 h 2496047"/>
                <a:gd name="connsiteX241" fmla="*/ 1974703 w 5134228"/>
                <a:gd name="connsiteY241" fmla="*/ 619780 h 2496047"/>
                <a:gd name="connsiteX242" fmla="*/ 1777233 w 5134228"/>
                <a:gd name="connsiteY242" fmla="*/ 822956 h 2496047"/>
                <a:gd name="connsiteX243" fmla="*/ 1579763 w 5134228"/>
                <a:gd name="connsiteY243" fmla="*/ 619780 h 2496047"/>
                <a:gd name="connsiteX244" fmla="*/ 1382292 w 5134228"/>
                <a:gd name="connsiteY244" fmla="*/ 416603 h 2496047"/>
                <a:gd name="connsiteX245" fmla="*/ 1579762 w 5134228"/>
                <a:gd name="connsiteY245" fmla="*/ 619780 h 2496047"/>
                <a:gd name="connsiteX246" fmla="*/ 1382292 w 5134228"/>
                <a:gd name="connsiteY246" fmla="*/ 822956 h 2496047"/>
                <a:gd name="connsiteX247" fmla="*/ 1184822 w 5134228"/>
                <a:gd name="connsiteY247" fmla="*/ 619780 h 2496047"/>
                <a:gd name="connsiteX248" fmla="*/ 987351 w 5134228"/>
                <a:gd name="connsiteY248" fmla="*/ 416603 h 2496047"/>
                <a:gd name="connsiteX249" fmla="*/ 1184821 w 5134228"/>
                <a:gd name="connsiteY249" fmla="*/ 619780 h 2496047"/>
                <a:gd name="connsiteX250" fmla="*/ 987351 w 5134228"/>
                <a:gd name="connsiteY250" fmla="*/ 822956 h 2496047"/>
                <a:gd name="connsiteX251" fmla="*/ 789881 w 5134228"/>
                <a:gd name="connsiteY251" fmla="*/ 619780 h 2496047"/>
                <a:gd name="connsiteX252" fmla="*/ 592410 w 5134228"/>
                <a:gd name="connsiteY252" fmla="*/ 416603 h 2496047"/>
                <a:gd name="connsiteX253" fmla="*/ 789880 w 5134228"/>
                <a:gd name="connsiteY253" fmla="*/ 619780 h 2496047"/>
                <a:gd name="connsiteX254" fmla="*/ 592410 w 5134228"/>
                <a:gd name="connsiteY254" fmla="*/ 822956 h 2496047"/>
                <a:gd name="connsiteX255" fmla="*/ 394940 w 5134228"/>
                <a:gd name="connsiteY255" fmla="*/ 619780 h 2496047"/>
                <a:gd name="connsiteX256" fmla="*/ 197470 w 5134228"/>
                <a:gd name="connsiteY256" fmla="*/ 416603 h 2496047"/>
                <a:gd name="connsiteX257" fmla="*/ 394940 w 5134228"/>
                <a:gd name="connsiteY257" fmla="*/ 619780 h 2496047"/>
                <a:gd name="connsiteX258" fmla="*/ 197470 w 5134228"/>
                <a:gd name="connsiteY258" fmla="*/ 822956 h 2496047"/>
                <a:gd name="connsiteX259" fmla="*/ 0 w 5134228"/>
                <a:gd name="connsiteY259" fmla="*/ 619780 h 2496047"/>
                <a:gd name="connsiteX260" fmla="*/ 4936758 w 5134228"/>
                <a:gd name="connsiteY260" fmla="*/ 0 h 2496047"/>
                <a:gd name="connsiteX261" fmla="*/ 5134228 w 5134228"/>
                <a:gd name="connsiteY261" fmla="*/ 203177 h 2496047"/>
                <a:gd name="connsiteX262" fmla="*/ 4936758 w 5134228"/>
                <a:gd name="connsiteY262" fmla="*/ 406353 h 2496047"/>
                <a:gd name="connsiteX263" fmla="*/ 4739288 w 5134228"/>
                <a:gd name="connsiteY263" fmla="*/ 203177 h 2496047"/>
                <a:gd name="connsiteX264" fmla="*/ 4541817 w 5134228"/>
                <a:gd name="connsiteY264" fmla="*/ 0 h 2496047"/>
                <a:gd name="connsiteX265" fmla="*/ 4739287 w 5134228"/>
                <a:gd name="connsiteY265" fmla="*/ 203177 h 2496047"/>
                <a:gd name="connsiteX266" fmla="*/ 4541817 w 5134228"/>
                <a:gd name="connsiteY266" fmla="*/ 406353 h 2496047"/>
                <a:gd name="connsiteX267" fmla="*/ 4344347 w 5134228"/>
                <a:gd name="connsiteY267" fmla="*/ 203177 h 2496047"/>
                <a:gd name="connsiteX268" fmla="*/ 4146876 w 5134228"/>
                <a:gd name="connsiteY268" fmla="*/ 0 h 2496047"/>
                <a:gd name="connsiteX269" fmla="*/ 4344346 w 5134228"/>
                <a:gd name="connsiteY269" fmla="*/ 203177 h 2496047"/>
                <a:gd name="connsiteX270" fmla="*/ 4146876 w 5134228"/>
                <a:gd name="connsiteY270" fmla="*/ 406353 h 2496047"/>
                <a:gd name="connsiteX271" fmla="*/ 3949406 w 5134228"/>
                <a:gd name="connsiteY271" fmla="*/ 203177 h 2496047"/>
                <a:gd name="connsiteX272" fmla="*/ 3751935 w 5134228"/>
                <a:gd name="connsiteY272" fmla="*/ 0 h 2496047"/>
                <a:gd name="connsiteX273" fmla="*/ 3949405 w 5134228"/>
                <a:gd name="connsiteY273" fmla="*/ 203177 h 2496047"/>
                <a:gd name="connsiteX274" fmla="*/ 3751935 w 5134228"/>
                <a:gd name="connsiteY274" fmla="*/ 406353 h 2496047"/>
                <a:gd name="connsiteX275" fmla="*/ 3554465 w 5134228"/>
                <a:gd name="connsiteY275" fmla="*/ 203177 h 2496047"/>
                <a:gd name="connsiteX276" fmla="*/ 3356995 w 5134228"/>
                <a:gd name="connsiteY276" fmla="*/ 0 h 2496047"/>
                <a:gd name="connsiteX277" fmla="*/ 3554465 w 5134228"/>
                <a:gd name="connsiteY277" fmla="*/ 203177 h 2496047"/>
                <a:gd name="connsiteX278" fmla="*/ 3356995 w 5134228"/>
                <a:gd name="connsiteY278" fmla="*/ 406353 h 2496047"/>
                <a:gd name="connsiteX279" fmla="*/ 3159525 w 5134228"/>
                <a:gd name="connsiteY279" fmla="*/ 203177 h 2496047"/>
                <a:gd name="connsiteX280" fmla="*/ 2962055 w 5134228"/>
                <a:gd name="connsiteY280" fmla="*/ 0 h 2496047"/>
                <a:gd name="connsiteX281" fmla="*/ 3159525 w 5134228"/>
                <a:gd name="connsiteY281" fmla="*/ 203177 h 2496047"/>
                <a:gd name="connsiteX282" fmla="*/ 2962055 w 5134228"/>
                <a:gd name="connsiteY282" fmla="*/ 406353 h 2496047"/>
                <a:gd name="connsiteX283" fmla="*/ 2764585 w 5134228"/>
                <a:gd name="connsiteY283" fmla="*/ 203177 h 2496047"/>
                <a:gd name="connsiteX284" fmla="*/ 2567113 w 5134228"/>
                <a:gd name="connsiteY284" fmla="*/ 0 h 2496047"/>
                <a:gd name="connsiteX285" fmla="*/ 2764583 w 5134228"/>
                <a:gd name="connsiteY285" fmla="*/ 203177 h 2496047"/>
                <a:gd name="connsiteX286" fmla="*/ 2567113 w 5134228"/>
                <a:gd name="connsiteY286" fmla="*/ 406353 h 2496047"/>
                <a:gd name="connsiteX287" fmla="*/ 2369643 w 5134228"/>
                <a:gd name="connsiteY287" fmla="*/ 203177 h 2496047"/>
                <a:gd name="connsiteX288" fmla="*/ 2172173 w 5134228"/>
                <a:gd name="connsiteY288" fmla="*/ 0 h 2496047"/>
                <a:gd name="connsiteX289" fmla="*/ 2369643 w 5134228"/>
                <a:gd name="connsiteY289" fmla="*/ 203177 h 2496047"/>
                <a:gd name="connsiteX290" fmla="*/ 2172173 w 5134228"/>
                <a:gd name="connsiteY290" fmla="*/ 406353 h 2496047"/>
                <a:gd name="connsiteX291" fmla="*/ 1974703 w 5134228"/>
                <a:gd name="connsiteY291" fmla="*/ 203177 h 2496047"/>
                <a:gd name="connsiteX292" fmla="*/ 1777233 w 5134228"/>
                <a:gd name="connsiteY292" fmla="*/ 0 h 2496047"/>
                <a:gd name="connsiteX293" fmla="*/ 1974703 w 5134228"/>
                <a:gd name="connsiteY293" fmla="*/ 203177 h 2496047"/>
                <a:gd name="connsiteX294" fmla="*/ 1777233 w 5134228"/>
                <a:gd name="connsiteY294" fmla="*/ 406353 h 2496047"/>
                <a:gd name="connsiteX295" fmla="*/ 1579763 w 5134228"/>
                <a:gd name="connsiteY295" fmla="*/ 203177 h 2496047"/>
                <a:gd name="connsiteX296" fmla="*/ 1382292 w 5134228"/>
                <a:gd name="connsiteY296" fmla="*/ 0 h 2496047"/>
                <a:gd name="connsiteX297" fmla="*/ 1579762 w 5134228"/>
                <a:gd name="connsiteY297" fmla="*/ 203177 h 2496047"/>
                <a:gd name="connsiteX298" fmla="*/ 1382292 w 5134228"/>
                <a:gd name="connsiteY298" fmla="*/ 406353 h 2496047"/>
                <a:gd name="connsiteX299" fmla="*/ 1184822 w 5134228"/>
                <a:gd name="connsiteY299" fmla="*/ 203177 h 2496047"/>
                <a:gd name="connsiteX300" fmla="*/ 987351 w 5134228"/>
                <a:gd name="connsiteY300" fmla="*/ 0 h 2496047"/>
                <a:gd name="connsiteX301" fmla="*/ 1184821 w 5134228"/>
                <a:gd name="connsiteY301" fmla="*/ 203177 h 2496047"/>
                <a:gd name="connsiteX302" fmla="*/ 987351 w 5134228"/>
                <a:gd name="connsiteY302" fmla="*/ 406353 h 2496047"/>
                <a:gd name="connsiteX303" fmla="*/ 789881 w 5134228"/>
                <a:gd name="connsiteY303" fmla="*/ 203177 h 2496047"/>
                <a:gd name="connsiteX304" fmla="*/ 592410 w 5134228"/>
                <a:gd name="connsiteY304" fmla="*/ 0 h 2496047"/>
                <a:gd name="connsiteX305" fmla="*/ 789880 w 5134228"/>
                <a:gd name="connsiteY305" fmla="*/ 203177 h 2496047"/>
                <a:gd name="connsiteX306" fmla="*/ 592410 w 5134228"/>
                <a:gd name="connsiteY306" fmla="*/ 406353 h 2496047"/>
                <a:gd name="connsiteX307" fmla="*/ 394940 w 5134228"/>
                <a:gd name="connsiteY307" fmla="*/ 203177 h 2496047"/>
                <a:gd name="connsiteX308" fmla="*/ 197470 w 5134228"/>
                <a:gd name="connsiteY308" fmla="*/ 0 h 2496047"/>
                <a:gd name="connsiteX309" fmla="*/ 394940 w 5134228"/>
                <a:gd name="connsiteY309" fmla="*/ 203177 h 2496047"/>
                <a:gd name="connsiteX310" fmla="*/ 197470 w 5134228"/>
                <a:gd name="connsiteY310" fmla="*/ 406353 h 2496047"/>
                <a:gd name="connsiteX311" fmla="*/ 0 w 5134228"/>
                <a:gd name="connsiteY311" fmla="*/ 203177 h 2496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</a:cxnLst>
              <a:rect l="l" t="t" r="r" b="b"/>
              <a:pathLst>
                <a:path w="5134228" h="2496047">
                  <a:moveTo>
                    <a:pt x="4936758" y="2089694"/>
                  </a:moveTo>
                  <a:lnTo>
                    <a:pt x="5134228" y="2292871"/>
                  </a:lnTo>
                  <a:lnTo>
                    <a:pt x="4936758" y="2496047"/>
                  </a:lnTo>
                  <a:lnTo>
                    <a:pt x="4739288" y="2292871"/>
                  </a:lnTo>
                  <a:close/>
                  <a:moveTo>
                    <a:pt x="4541817" y="2089694"/>
                  </a:moveTo>
                  <a:lnTo>
                    <a:pt x="4739287" y="2292871"/>
                  </a:lnTo>
                  <a:lnTo>
                    <a:pt x="4541817" y="2496047"/>
                  </a:lnTo>
                  <a:lnTo>
                    <a:pt x="4344347" y="2292871"/>
                  </a:lnTo>
                  <a:close/>
                  <a:moveTo>
                    <a:pt x="4146876" y="2089694"/>
                  </a:moveTo>
                  <a:lnTo>
                    <a:pt x="4344346" y="2292871"/>
                  </a:lnTo>
                  <a:lnTo>
                    <a:pt x="4146876" y="2496047"/>
                  </a:lnTo>
                  <a:lnTo>
                    <a:pt x="3949406" y="2292871"/>
                  </a:lnTo>
                  <a:close/>
                  <a:moveTo>
                    <a:pt x="3751935" y="2089694"/>
                  </a:moveTo>
                  <a:lnTo>
                    <a:pt x="3949405" y="2292871"/>
                  </a:lnTo>
                  <a:lnTo>
                    <a:pt x="3751935" y="2496047"/>
                  </a:lnTo>
                  <a:lnTo>
                    <a:pt x="3554465" y="2292871"/>
                  </a:lnTo>
                  <a:close/>
                  <a:moveTo>
                    <a:pt x="3356995" y="2089694"/>
                  </a:moveTo>
                  <a:lnTo>
                    <a:pt x="3554465" y="2292871"/>
                  </a:lnTo>
                  <a:lnTo>
                    <a:pt x="3356995" y="2496047"/>
                  </a:lnTo>
                  <a:lnTo>
                    <a:pt x="3159525" y="2292871"/>
                  </a:lnTo>
                  <a:close/>
                  <a:moveTo>
                    <a:pt x="2962055" y="2089694"/>
                  </a:moveTo>
                  <a:lnTo>
                    <a:pt x="3159525" y="2292871"/>
                  </a:lnTo>
                  <a:lnTo>
                    <a:pt x="2962055" y="2496047"/>
                  </a:lnTo>
                  <a:lnTo>
                    <a:pt x="2764585" y="2292871"/>
                  </a:lnTo>
                  <a:close/>
                  <a:moveTo>
                    <a:pt x="2567113" y="2089694"/>
                  </a:moveTo>
                  <a:lnTo>
                    <a:pt x="2764583" y="2292871"/>
                  </a:lnTo>
                  <a:lnTo>
                    <a:pt x="2567113" y="2496047"/>
                  </a:lnTo>
                  <a:lnTo>
                    <a:pt x="2369643" y="2292871"/>
                  </a:lnTo>
                  <a:close/>
                  <a:moveTo>
                    <a:pt x="2172173" y="2089694"/>
                  </a:moveTo>
                  <a:lnTo>
                    <a:pt x="2369643" y="2292871"/>
                  </a:lnTo>
                  <a:lnTo>
                    <a:pt x="2172173" y="2496047"/>
                  </a:lnTo>
                  <a:lnTo>
                    <a:pt x="1974703" y="2292871"/>
                  </a:lnTo>
                  <a:close/>
                  <a:moveTo>
                    <a:pt x="1777233" y="2089694"/>
                  </a:moveTo>
                  <a:lnTo>
                    <a:pt x="1974703" y="2292871"/>
                  </a:lnTo>
                  <a:lnTo>
                    <a:pt x="1777233" y="2496047"/>
                  </a:lnTo>
                  <a:lnTo>
                    <a:pt x="1579763" y="2292871"/>
                  </a:lnTo>
                  <a:close/>
                  <a:moveTo>
                    <a:pt x="1382292" y="2089694"/>
                  </a:moveTo>
                  <a:lnTo>
                    <a:pt x="1579762" y="2292871"/>
                  </a:lnTo>
                  <a:lnTo>
                    <a:pt x="1382292" y="2496047"/>
                  </a:lnTo>
                  <a:lnTo>
                    <a:pt x="1184822" y="2292871"/>
                  </a:lnTo>
                  <a:close/>
                  <a:moveTo>
                    <a:pt x="987351" y="2089694"/>
                  </a:moveTo>
                  <a:lnTo>
                    <a:pt x="1184821" y="2292871"/>
                  </a:lnTo>
                  <a:lnTo>
                    <a:pt x="987351" y="2496047"/>
                  </a:lnTo>
                  <a:lnTo>
                    <a:pt x="789881" y="2292871"/>
                  </a:lnTo>
                  <a:close/>
                  <a:moveTo>
                    <a:pt x="592410" y="2089694"/>
                  </a:moveTo>
                  <a:lnTo>
                    <a:pt x="789880" y="2292871"/>
                  </a:lnTo>
                  <a:lnTo>
                    <a:pt x="592410" y="2496047"/>
                  </a:lnTo>
                  <a:lnTo>
                    <a:pt x="394940" y="2292871"/>
                  </a:lnTo>
                  <a:close/>
                  <a:moveTo>
                    <a:pt x="197470" y="2089694"/>
                  </a:moveTo>
                  <a:lnTo>
                    <a:pt x="394940" y="2292871"/>
                  </a:lnTo>
                  <a:lnTo>
                    <a:pt x="197470" y="2496047"/>
                  </a:lnTo>
                  <a:lnTo>
                    <a:pt x="0" y="2292871"/>
                  </a:lnTo>
                  <a:close/>
                  <a:moveTo>
                    <a:pt x="4936758" y="1673091"/>
                  </a:moveTo>
                  <a:lnTo>
                    <a:pt x="5134228" y="1876268"/>
                  </a:lnTo>
                  <a:lnTo>
                    <a:pt x="4936758" y="2079444"/>
                  </a:lnTo>
                  <a:lnTo>
                    <a:pt x="4739288" y="1876268"/>
                  </a:lnTo>
                  <a:close/>
                  <a:moveTo>
                    <a:pt x="4541817" y="1673091"/>
                  </a:moveTo>
                  <a:lnTo>
                    <a:pt x="4739287" y="1876268"/>
                  </a:lnTo>
                  <a:lnTo>
                    <a:pt x="4541817" y="2079444"/>
                  </a:lnTo>
                  <a:lnTo>
                    <a:pt x="4344347" y="1876268"/>
                  </a:lnTo>
                  <a:close/>
                  <a:moveTo>
                    <a:pt x="4146876" y="1673091"/>
                  </a:moveTo>
                  <a:lnTo>
                    <a:pt x="4344346" y="1876268"/>
                  </a:lnTo>
                  <a:lnTo>
                    <a:pt x="4146876" y="2079444"/>
                  </a:lnTo>
                  <a:lnTo>
                    <a:pt x="3949406" y="1876268"/>
                  </a:lnTo>
                  <a:close/>
                  <a:moveTo>
                    <a:pt x="3751935" y="1673091"/>
                  </a:moveTo>
                  <a:lnTo>
                    <a:pt x="3949405" y="1876268"/>
                  </a:lnTo>
                  <a:lnTo>
                    <a:pt x="3751935" y="2079444"/>
                  </a:lnTo>
                  <a:lnTo>
                    <a:pt x="3554465" y="1876268"/>
                  </a:lnTo>
                  <a:close/>
                  <a:moveTo>
                    <a:pt x="3356995" y="1673091"/>
                  </a:moveTo>
                  <a:lnTo>
                    <a:pt x="3554465" y="1876268"/>
                  </a:lnTo>
                  <a:lnTo>
                    <a:pt x="3356995" y="2079444"/>
                  </a:lnTo>
                  <a:lnTo>
                    <a:pt x="3159525" y="1876268"/>
                  </a:lnTo>
                  <a:close/>
                  <a:moveTo>
                    <a:pt x="2962055" y="1673091"/>
                  </a:moveTo>
                  <a:lnTo>
                    <a:pt x="3159525" y="1876268"/>
                  </a:lnTo>
                  <a:lnTo>
                    <a:pt x="2962055" y="2079444"/>
                  </a:lnTo>
                  <a:lnTo>
                    <a:pt x="2764585" y="1876268"/>
                  </a:lnTo>
                  <a:close/>
                  <a:moveTo>
                    <a:pt x="2567113" y="1673091"/>
                  </a:moveTo>
                  <a:lnTo>
                    <a:pt x="2764583" y="1876268"/>
                  </a:lnTo>
                  <a:lnTo>
                    <a:pt x="2567113" y="2079444"/>
                  </a:lnTo>
                  <a:lnTo>
                    <a:pt x="2369643" y="1876268"/>
                  </a:lnTo>
                  <a:close/>
                  <a:moveTo>
                    <a:pt x="2172173" y="1673091"/>
                  </a:moveTo>
                  <a:lnTo>
                    <a:pt x="2369643" y="1876268"/>
                  </a:lnTo>
                  <a:lnTo>
                    <a:pt x="2172173" y="2079444"/>
                  </a:lnTo>
                  <a:lnTo>
                    <a:pt x="1974703" y="1876268"/>
                  </a:lnTo>
                  <a:close/>
                  <a:moveTo>
                    <a:pt x="1777233" y="1673091"/>
                  </a:moveTo>
                  <a:lnTo>
                    <a:pt x="1974703" y="1876268"/>
                  </a:lnTo>
                  <a:lnTo>
                    <a:pt x="1777233" y="2079444"/>
                  </a:lnTo>
                  <a:lnTo>
                    <a:pt x="1579763" y="1876268"/>
                  </a:lnTo>
                  <a:close/>
                  <a:moveTo>
                    <a:pt x="1382292" y="1673091"/>
                  </a:moveTo>
                  <a:lnTo>
                    <a:pt x="1579762" y="1876268"/>
                  </a:lnTo>
                  <a:lnTo>
                    <a:pt x="1382292" y="2079444"/>
                  </a:lnTo>
                  <a:lnTo>
                    <a:pt x="1184822" y="1876268"/>
                  </a:lnTo>
                  <a:close/>
                  <a:moveTo>
                    <a:pt x="987351" y="1673091"/>
                  </a:moveTo>
                  <a:lnTo>
                    <a:pt x="1184821" y="1876268"/>
                  </a:lnTo>
                  <a:lnTo>
                    <a:pt x="987351" y="2079444"/>
                  </a:lnTo>
                  <a:lnTo>
                    <a:pt x="789881" y="1876268"/>
                  </a:lnTo>
                  <a:close/>
                  <a:moveTo>
                    <a:pt x="592410" y="1673091"/>
                  </a:moveTo>
                  <a:lnTo>
                    <a:pt x="789880" y="1876268"/>
                  </a:lnTo>
                  <a:lnTo>
                    <a:pt x="592410" y="2079444"/>
                  </a:lnTo>
                  <a:lnTo>
                    <a:pt x="394940" y="1876268"/>
                  </a:lnTo>
                  <a:close/>
                  <a:moveTo>
                    <a:pt x="197470" y="1673091"/>
                  </a:moveTo>
                  <a:lnTo>
                    <a:pt x="394940" y="1876268"/>
                  </a:lnTo>
                  <a:lnTo>
                    <a:pt x="197470" y="2079444"/>
                  </a:lnTo>
                  <a:lnTo>
                    <a:pt x="0" y="1876268"/>
                  </a:lnTo>
                  <a:close/>
                  <a:moveTo>
                    <a:pt x="4936758" y="1256368"/>
                  </a:moveTo>
                  <a:lnTo>
                    <a:pt x="5134228" y="1459545"/>
                  </a:lnTo>
                  <a:lnTo>
                    <a:pt x="4936758" y="1662721"/>
                  </a:lnTo>
                  <a:lnTo>
                    <a:pt x="4739288" y="1459545"/>
                  </a:lnTo>
                  <a:close/>
                  <a:moveTo>
                    <a:pt x="4541817" y="1256368"/>
                  </a:moveTo>
                  <a:lnTo>
                    <a:pt x="4739287" y="1459545"/>
                  </a:lnTo>
                  <a:lnTo>
                    <a:pt x="4541817" y="1662721"/>
                  </a:lnTo>
                  <a:lnTo>
                    <a:pt x="4344347" y="1459545"/>
                  </a:lnTo>
                  <a:close/>
                  <a:moveTo>
                    <a:pt x="4146876" y="1256368"/>
                  </a:moveTo>
                  <a:lnTo>
                    <a:pt x="4344346" y="1459545"/>
                  </a:lnTo>
                  <a:lnTo>
                    <a:pt x="4146876" y="1662721"/>
                  </a:lnTo>
                  <a:lnTo>
                    <a:pt x="3949406" y="1459545"/>
                  </a:lnTo>
                  <a:close/>
                  <a:moveTo>
                    <a:pt x="3751935" y="1256368"/>
                  </a:moveTo>
                  <a:lnTo>
                    <a:pt x="3949405" y="1459545"/>
                  </a:lnTo>
                  <a:lnTo>
                    <a:pt x="3751935" y="1662721"/>
                  </a:lnTo>
                  <a:lnTo>
                    <a:pt x="3554465" y="1459545"/>
                  </a:lnTo>
                  <a:close/>
                  <a:moveTo>
                    <a:pt x="3356995" y="1256368"/>
                  </a:moveTo>
                  <a:lnTo>
                    <a:pt x="3554465" y="1459545"/>
                  </a:lnTo>
                  <a:lnTo>
                    <a:pt x="3356995" y="1662721"/>
                  </a:lnTo>
                  <a:lnTo>
                    <a:pt x="3159525" y="1459545"/>
                  </a:lnTo>
                  <a:close/>
                  <a:moveTo>
                    <a:pt x="2962055" y="1256368"/>
                  </a:moveTo>
                  <a:lnTo>
                    <a:pt x="3159525" y="1459545"/>
                  </a:lnTo>
                  <a:lnTo>
                    <a:pt x="2962055" y="1662721"/>
                  </a:lnTo>
                  <a:lnTo>
                    <a:pt x="2764585" y="1459545"/>
                  </a:lnTo>
                  <a:close/>
                  <a:moveTo>
                    <a:pt x="2567113" y="1256368"/>
                  </a:moveTo>
                  <a:lnTo>
                    <a:pt x="2764583" y="1459545"/>
                  </a:lnTo>
                  <a:lnTo>
                    <a:pt x="2567113" y="1662721"/>
                  </a:lnTo>
                  <a:lnTo>
                    <a:pt x="2369643" y="1459545"/>
                  </a:lnTo>
                  <a:close/>
                  <a:moveTo>
                    <a:pt x="2172173" y="1256368"/>
                  </a:moveTo>
                  <a:lnTo>
                    <a:pt x="2369643" y="1459545"/>
                  </a:lnTo>
                  <a:lnTo>
                    <a:pt x="2172173" y="1662721"/>
                  </a:lnTo>
                  <a:lnTo>
                    <a:pt x="1974703" y="1459545"/>
                  </a:lnTo>
                  <a:close/>
                  <a:moveTo>
                    <a:pt x="1777233" y="1256368"/>
                  </a:moveTo>
                  <a:lnTo>
                    <a:pt x="1974703" y="1459545"/>
                  </a:lnTo>
                  <a:lnTo>
                    <a:pt x="1777233" y="1662721"/>
                  </a:lnTo>
                  <a:lnTo>
                    <a:pt x="1579763" y="1459545"/>
                  </a:lnTo>
                  <a:close/>
                  <a:moveTo>
                    <a:pt x="1382292" y="1256368"/>
                  </a:moveTo>
                  <a:lnTo>
                    <a:pt x="1579762" y="1459545"/>
                  </a:lnTo>
                  <a:lnTo>
                    <a:pt x="1382292" y="1662721"/>
                  </a:lnTo>
                  <a:lnTo>
                    <a:pt x="1184822" y="1459545"/>
                  </a:lnTo>
                  <a:close/>
                  <a:moveTo>
                    <a:pt x="987351" y="1256368"/>
                  </a:moveTo>
                  <a:lnTo>
                    <a:pt x="1184821" y="1459545"/>
                  </a:lnTo>
                  <a:lnTo>
                    <a:pt x="987351" y="1662721"/>
                  </a:lnTo>
                  <a:lnTo>
                    <a:pt x="789881" y="1459545"/>
                  </a:lnTo>
                  <a:close/>
                  <a:moveTo>
                    <a:pt x="592410" y="1256368"/>
                  </a:moveTo>
                  <a:lnTo>
                    <a:pt x="789880" y="1459545"/>
                  </a:lnTo>
                  <a:lnTo>
                    <a:pt x="592410" y="1662721"/>
                  </a:lnTo>
                  <a:lnTo>
                    <a:pt x="394940" y="1459545"/>
                  </a:lnTo>
                  <a:close/>
                  <a:moveTo>
                    <a:pt x="197470" y="1256368"/>
                  </a:moveTo>
                  <a:lnTo>
                    <a:pt x="394940" y="1459545"/>
                  </a:lnTo>
                  <a:lnTo>
                    <a:pt x="197470" y="1662721"/>
                  </a:lnTo>
                  <a:lnTo>
                    <a:pt x="0" y="1459545"/>
                  </a:lnTo>
                  <a:close/>
                  <a:moveTo>
                    <a:pt x="4936758" y="839766"/>
                  </a:moveTo>
                  <a:lnTo>
                    <a:pt x="5134228" y="1042943"/>
                  </a:lnTo>
                  <a:lnTo>
                    <a:pt x="4936758" y="1246119"/>
                  </a:lnTo>
                  <a:lnTo>
                    <a:pt x="4739288" y="1042943"/>
                  </a:lnTo>
                  <a:close/>
                  <a:moveTo>
                    <a:pt x="4541817" y="839766"/>
                  </a:moveTo>
                  <a:lnTo>
                    <a:pt x="4739287" y="1042943"/>
                  </a:lnTo>
                  <a:lnTo>
                    <a:pt x="4541817" y="1246119"/>
                  </a:lnTo>
                  <a:lnTo>
                    <a:pt x="4344347" y="1042943"/>
                  </a:lnTo>
                  <a:close/>
                  <a:moveTo>
                    <a:pt x="4146876" y="839766"/>
                  </a:moveTo>
                  <a:lnTo>
                    <a:pt x="4344346" y="1042943"/>
                  </a:lnTo>
                  <a:lnTo>
                    <a:pt x="4146876" y="1246119"/>
                  </a:lnTo>
                  <a:lnTo>
                    <a:pt x="3949406" y="1042943"/>
                  </a:lnTo>
                  <a:close/>
                  <a:moveTo>
                    <a:pt x="3751935" y="839766"/>
                  </a:moveTo>
                  <a:lnTo>
                    <a:pt x="3949405" y="1042943"/>
                  </a:lnTo>
                  <a:lnTo>
                    <a:pt x="3751935" y="1246119"/>
                  </a:lnTo>
                  <a:lnTo>
                    <a:pt x="3554465" y="1042943"/>
                  </a:lnTo>
                  <a:close/>
                  <a:moveTo>
                    <a:pt x="3356995" y="839766"/>
                  </a:moveTo>
                  <a:lnTo>
                    <a:pt x="3554465" y="1042943"/>
                  </a:lnTo>
                  <a:lnTo>
                    <a:pt x="3356995" y="1246119"/>
                  </a:lnTo>
                  <a:lnTo>
                    <a:pt x="3159525" y="1042943"/>
                  </a:lnTo>
                  <a:close/>
                  <a:moveTo>
                    <a:pt x="2962055" y="839766"/>
                  </a:moveTo>
                  <a:lnTo>
                    <a:pt x="3159525" y="1042943"/>
                  </a:lnTo>
                  <a:lnTo>
                    <a:pt x="2962055" y="1246119"/>
                  </a:lnTo>
                  <a:lnTo>
                    <a:pt x="2764585" y="1042943"/>
                  </a:lnTo>
                  <a:close/>
                  <a:moveTo>
                    <a:pt x="2567113" y="839766"/>
                  </a:moveTo>
                  <a:lnTo>
                    <a:pt x="2764583" y="1042943"/>
                  </a:lnTo>
                  <a:lnTo>
                    <a:pt x="2567113" y="1246119"/>
                  </a:lnTo>
                  <a:lnTo>
                    <a:pt x="2369643" y="1042943"/>
                  </a:lnTo>
                  <a:close/>
                  <a:moveTo>
                    <a:pt x="2172173" y="839766"/>
                  </a:moveTo>
                  <a:lnTo>
                    <a:pt x="2369643" y="1042943"/>
                  </a:lnTo>
                  <a:lnTo>
                    <a:pt x="2172173" y="1246119"/>
                  </a:lnTo>
                  <a:lnTo>
                    <a:pt x="1974703" y="1042943"/>
                  </a:lnTo>
                  <a:close/>
                  <a:moveTo>
                    <a:pt x="1777233" y="839766"/>
                  </a:moveTo>
                  <a:lnTo>
                    <a:pt x="1974703" y="1042943"/>
                  </a:lnTo>
                  <a:lnTo>
                    <a:pt x="1777233" y="1246119"/>
                  </a:lnTo>
                  <a:lnTo>
                    <a:pt x="1579763" y="1042943"/>
                  </a:lnTo>
                  <a:close/>
                  <a:moveTo>
                    <a:pt x="1382292" y="839766"/>
                  </a:moveTo>
                  <a:lnTo>
                    <a:pt x="1579762" y="1042943"/>
                  </a:lnTo>
                  <a:lnTo>
                    <a:pt x="1382292" y="1246119"/>
                  </a:lnTo>
                  <a:lnTo>
                    <a:pt x="1184822" y="1042943"/>
                  </a:lnTo>
                  <a:close/>
                  <a:moveTo>
                    <a:pt x="987351" y="839766"/>
                  </a:moveTo>
                  <a:lnTo>
                    <a:pt x="1184821" y="1042943"/>
                  </a:lnTo>
                  <a:lnTo>
                    <a:pt x="987351" y="1246119"/>
                  </a:lnTo>
                  <a:lnTo>
                    <a:pt x="789881" y="1042943"/>
                  </a:lnTo>
                  <a:close/>
                  <a:moveTo>
                    <a:pt x="592410" y="839766"/>
                  </a:moveTo>
                  <a:lnTo>
                    <a:pt x="789880" y="1042943"/>
                  </a:lnTo>
                  <a:lnTo>
                    <a:pt x="592410" y="1246119"/>
                  </a:lnTo>
                  <a:lnTo>
                    <a:pt x="394940" y="1042943"/>
                  </a:lnTo>
                  <a:close/>
                  <a:moveTo>
                    <a:pt x="197470" y="839766"/>
                  </a:moveTo>
                  <a:lnTo>
                    <a:pt x="394940" y="1042943"/>
                  </a:lnTo>
                  <a:lnTo>
                    <a:pt x="197470" y="1246119"/>
                  </a:lnTo>
                  <a:lnTo>
                    <a:pt x="0" y="1042943"/>
                  </a:lnTo>
                  <a:close/>
                  <a:moveTo>
                    <a:pt x="4936758" y="416603"/>
                  </a:moveTo>
                  <a:lnTo>
                    <a:pt x="5134228" y="619780"/>
                  </a:lnTo>
                  <a:lnTo>
                    <a:pt x="4936758" y="822956"/>
                  </a:lnTo>
                  <a:lnTo>
                    <a:pt x="4739288" y="619780"/>
                  </a:lnTo>
                  <a:close/>
                  <a:moveTo>
                    <a:pt x="4541817" y="416603"/>
                  </a:moveTo>
                  <a:lnTo>
                    <a:pt x="4739287" y="619780"/>
                  </a:lnTo>
                  <a:lnTo>
                    <a:pt x="4541817" y="822956"/>
                  </a:lnTo>
                  <a:lnTo>
                    <a:pt x="4344347" y="619780"/>
                  </a:lnTo>
                  <a:close/>
                  <a:moveTo>
                    <a:pt x="4146876" y="416603"/>
                  </a:moveTo>
                  <a:lnTo>
                    <a:pt x="4344346" y="619780"/>
                  </a:lnTo>
                  <a:lnTo>
                    <a:pt x="4146876" y="822956"/>
                  </a:lnTo>
                  <a:lnTo>
                    <a:pt x="3949406" y="619780"/>
                  </a:lnTo>
                  <a:close/>
                  <a:moveTo>
                    <a:pt x="3751935" y="416603"/>
                  </a:moveTo>
                  <a:lnTo>
                    <a:pt x="3949405" y="619780"/>
                  </a:lnTo>
                  <a:lnTo>
                    <a:pt x="3751935" y="822956"/>
                  </a:lnTo>
                  <a:lnTo>
                    <a:pt x="3554465" y="619780"/>
                  </a:lnTo>
                  <a:close/>
                  <a:moveTo>
                    <a:pt x="3356995" y="416603"/>
                  </a:moveTo>
                  <a:lnTo>
                    <a:pt x="3554465" y="619780"/>
                  </a:lnTo>
                  <a:lnTo>
                    <a:pt x="3356995" y="822956"/>
                  </a:lnTo>
                  <a:lnTo>
                    <a:pt x="3159525" y="619780"/>
                  </a:lnTo>
                  <a:close/>
                  <a:moveTo>
                    <a:pt x="2962055" y="416603"/>
                  </a:moveTo>
                  <a:lnTo>
                    <a:pt x="3159525" y="619780"/>
                  </a:lnTo>
                  <a:lnTo>
                    <a:pt x="2962055" y="822956"/>
                  </a:lnTo>
                  <a:lnTo>
                    <a:pt x="2764585" y="619780"/>
                  </a:lnTo>
                  <a:close/>
                  <a:moveTo>
                    <a:pt x="2567113" y="416603"/>
                  </a:moveTo>
                  <a:lnTo>
                    <a:pt x="2764583" y="619780"/>
                  </a:lnTo>
                  <a:lnTo>
                    <a:pt x="2567113" y="822956"/>
                  </a:lnTo>
                  <a:lnTo>
                    <a:pt x="2369643" y="619780"/>
                  </a:lnTo>
                  <a:close/>
                  <a:moveTo>
                    <a:pt x="2172173" y="416603"/>
                  </a:moveTo>
                  <a:lnTo>
                    <a:pt x="2369643" y="619780"/>
                  </a:lnTo>
                  <a:lnTo>
                    <a:pt x="2172173" y="822956"/>
                  </a:lnTo>
                  <a:lnTo>
                    <a:pt x="1974703" y="619780"/>
                  </a:lnTo>
                  <a:close/>
                  <a:moveTo>
                    <a:pt x="1777233" y="416603"/>
                  </a:moveTo>
                  <a:lnTo>
                    <a:pt x="1974703" y="619780"/>
                  </a:lnTo>
                  <a:lnTo>
                    <a:pt x="1777233" y="822956"/>
                  </a:lnTo>
                  <a:lnTo>
                    <a:pt x="1579763" y="619780"/>
                  </a:lnTo>
                  <a:close/>
                  <a:moveTo>
                    <a:pt x="1382292" y="416603"/>
                  </a:moveTo>
                  <a:lnTo>
                    <a:pt x="1579762" y="619780"/>
                  </a:lnTo>
                  <a:lnTo>
                    <a:pt x="1382292" y="822956"/>
                  </a:lnTo>
                  <a:lnTo>
                    <a:pt x="1184822" y="619780"/>
                  </a:lnTo>
                  <a:close/>
                  <a:moveTo>
                    <a:pt x="987351" y="416603"/>
                  </a:moveTo>
                  <a:lnTo>
                    <a:pt x="1184821" y="619780"/>
                  </a:lnTo>
                  <a:lnTo>
                    <a:pt x="987351" y="822956"/>
                  </a:lnTo>
                  <a:lnTo>
                    <a:pt x="789881" y="619780"/>
                  </a:lnTo>
                  <a:close/>
                  <a:moveTo>
                    <a:pt x="592410" y="416603"/>
                  </a:moveTo>
                  <a:lnTo>
                    <a:pt x="789880" y="619780"/>
                  </a:lnTo>
                  <a:lnTo>
                    <a:pt x="592410" y="822956"/>
                  </a:lnTo>
                  <a:lnTo>
                    <a:pt x="394940" y="619780"/>
                  </a:lnTo>
                  <a:close/>
                  <a:moveTo>
                    <a:pt x="197470" y="416603"/>
                  </a:moveTo>
                  <a:lnTo>
                    <a:pt x="394940" y="619780"/>
                  </a:lnTo>
                  <a:lnTo>
                    <a:pt x="197470" y="822956"/>
                  </a:lnTo>
                  <a:lnTo>
                    <a:pt x="0" y="619780"/>
                  </a:lnTo>
                  <a:close/>
                  <a:moveTo>
                    <a:pt x="4936758" y="0"/>
                  </a:moveTo>
                  <a:lnTo>
                    <a:pt x="5134228" y="203177"/>
                  </a:lnTo>
                  <a:lnTo>
                    <a:pt x="4936758" y="406353"/>
                  </a:lnTo>
                  <a:lnTo>
                    <a:pt x="4739288" y="203177"/>
                  </a:lnTo>
                  <a:close/>
                  <a:moveTo>
                    <a:pt x="4541817" y="0"/>
                  </a:moveTo>
                  <a:lnTo>
                    <a:pt x="4739287" y="203177"/>
                  </a:lnTo>
                  <a:lnTo>
                    <a:pt x="4541817" y="406353"/>
                  </a:lnTo>
                  <a:lnTo>
                    <a:pt x="4344347" y="203177"/>
                  </a:lnTo>
                  <a:close/>
                  <a:moveTo>
                    <a:pt x="4146876" y="0"/>
                  </a:moveTo>
                  <a:lnTo>
                    <a:pt x="4344346" y="203177"/>
                  </a:lnTo>
                  <a:lnTo>
                    <a:pt x="4146876" y="406353"/>
                  </a:lnTo>
                  <a:lnTo>
                    <a:pt x="3949406" y="203177"/>
                  </a:lnTo>
                  <a:close/>
                  <a:moveTo>
                    <a:pt x="3751935" y="0"/>
                  </a:moveTo>
                  <a:lnTo>
                    <a:pt x="3949405" y="203177"/>
                  </a:lnTo>
                  <a:lnTo>
                    <a:pt x="3751935" y="406353"/>
                  </a:lnTo>
                  <a:lnTo>
                    <a:pt x="3554465" y="203177"/>
                  </a:lnTo>
                  <a:close/>
                  <a:moveTo>
                    <a:pt x="3356995" y="0"/>
                  </a:moveTo>
                  <a:lnTo>
                    <a:pt x="3554465" y="203177"/>
                  </a:lnTo>
                  <a:lnTo>
                    <a:pt x="3356995" y="406353"/>
                  </a:lnTo>
                  <a:lnTo>
                    <a:pt x="3159525" y="203177"/>
                  </a:lnTo>
                  <a:close/>
                  <a:moveTo>
                    <a:pt x="2962055" y="0"/>
                  </a:moveTo>
                  <a:lnTo>
                    <a:pt x="3159525" y="203177"/>
                  </a:lnTo>
                  <a:lnTo>
                    <a:pt x="2962055" y="406353"/>
                  </a:lnTo>
                  <a:lnTo>
                    <a:pt x="2764585" y="203177"/>
                  </a:lnTo>
                  <a:close/>
                  <a:moveTo>
                    <a:pt x="2567113" y="0"/>
                  </a:moveTo>
                  <a:lnTo>
                    <a:pt x="2764583" y="203177"/>
                  </a:lnTo>
                  <a:lnTo>
                    <a:pt x="2567113" y="406353"/>
                  </a:lnTo>
                  <a:lnTo>
                    <a:pt x="2369643" y="203177"/>
                  </a:lnTo>
                  <a:close/>
                  <a:moveTo>
                    <a:pt x="2172173" y="0"/>
                  </a:moveTo>
                  <a:lnTo>
                    <a:pt x="2369643" y="203177"/>
                  </a:lnTo>
                  <a:lnTo>
                    <a:pt x="2172173" y="406353"/>
                  </a:lnTo>
                  <a:lnTo>
                    <a:pt x="1974703" y="203177"/>
                  </a:lnTo>
                  <a:close/>
                  <a:moveTo>
                    <a:pt x="1777233" y="0"/>
                  </a:moveTo>
                  <a:lnTo>
                    <a:pt x="1974703" y="203177"/>
                  </a:lnTo>
                  <a:lnTo>
                    <a:pt x="1777233" y="406353"/>
                  </a:lnTo>
                  <a:lnTo>
                    <a:pt x="1579763" y="203177"/>
                  </a:lnTo>
                  <a:close/>
                  <a:moveTo>
                    <a:pt x="1382292" y="0"/>
                  </a:moveTo>
                  <a:lnTo>
                    <a:pt x="1579762" y="203177"/>
                  </a:lnTo>
                  <a:lnTo>
                    <a:pt x="1382292" y="406353"/>
                  </a:lnTo>
                  <a:lnTo>
                    <a:pt x="1184822" y="203177"/>
                  </a:lnTo>
                  <a:close/>
                  <a:moveTo>
                    <a:pt x="987351" y="0"/>
                  </a:moveTo>
                  <a:lnTo>
                    <a:pt x="1184821" y="203177"/>
                  </a:lnTo>
                  <a:lnTo>
                    <a:pt x="987351" y="406353"/>
                  </a:lnTo>
                  <a:lnTo>
                    <a:pt x="789881" y="203177"/>
                  </a:lnTo>
                  <a:close/>
                  <a:moveTo>
                    <a:pt x="592410" y="0"/>
                  </a:moveTo>
                  <a:lnTo>
                    <a:pt x="789880" y="203177"/>
                  </a:lnTo>
                  <a:lnTo>
                    <a:pt x="592410" y="406353"/>
                  </a:lnTo>
                  <a:lnTo>
                    <a:pt x="394940" y="203177"/>
                  </a:lnTo>
                  <a:close/>
                  <a:moveTo>
                    <a:pt x="197470" y="0"/>
                  </a:moveTo>
                  <a:lnTo>
                    <a:pt x="394940" y="203177"/>
                  </a:lnTo>
                  <a:lnTo>
                    <a:pt x="197470" y="406353"/>
                  </a:lnTo>
                  <a:lnTo>
                    <a:pt x="0" y="20317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/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F967487A-5D38-4B60-9EA9-D7111E68AF57}"/>
                </a:ext>
              </a:extLst>
            </p:cNvPr>
            <p:cNvSpPr txBox="1"/>
            <p:nvPr/>
          </p:nvSpPr>
          <p:spPr>
            <a:xfrm>
              <a:off x="3570287" y="1793113"/>
              <a:ext cx="5051426" cy="1077218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AE" sz="32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من العوامل المؤثرة في الهوية الثقافية</a:t>
              </a:r>
              <a:endParaRPr lang="ar-JO" sz="32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0" name="خطأ">
            <a:extLst>
              <a:ext uri="{FF2B5EF4-FFF2-40B4-BE49-F238E27FC236}">
                <a16:creationId xmlns:a16="http://schemas.microsoft.com/office/drawing/2014/main" id="{8CC1FB7C-CEDC-435F-BE56-EC1237F0D654}"/>
              </a:ext>
            </a:extLst>
          </p:cNvPr>
          <p:cNvGrpSpPr/>
          <p:nvPr/>
        </p:nvGrpSpPr>
        <p:grpSpPr>
          <a:xfrm>
            <a:off x="6264967" y="3907815"/>
            <a:ext cx="4590288" cy="769441"/>
            <a:chOff x="6264967" y="3932917"/>
            <a:chExt cx="4590288" cy="76944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C8AA28F-AC3D-45F1-BF01-3CDAE0E9A1F0}"/>
                </a:ext>
              </a:extLst>
            </p:cNvPr>
            <p:cNvSpPr/>
            <p:nvPr/>
          </p:nvSpPr>
          <p:spPr>
            <a:xfrm>
              <a:off x="6264967" y="4050939"/>
              <a:ext cx="4590288" cy="533399"/>
            </a:xfrm>
            <a:custGeom>
              <a:avLst/>
              <a:gdLst>
                <a:gd name="connsiteX0" fmla="*/ 149864 w 4590288"/>
                <a:gd name="connsiteY0" fmla="*/ 0 h 533399"/>
                <a:gd name="connsiteX1" fmla="*/ 4440424 w 4590288"/>
                <a:gd name="connsiteY1" fmla="*/ 0 h 533399"/>
                <a:gd name="connsiteX2" fmla="*/ 4590288 w 4590288"/>
                <a:gd name="connsiteY2" fmla="*/ 149864 h 533399"/>
                <a:gd name="connsiteX3" fmla="*/ 4590288 w 4590288"/>
                <a:gd name="connsiteY3" fmla="*/ 383535 h 533399"/>
                <a:gd name="connsiteX4" fmla="*/ 4440424 w 4590288"/>
                <a:gd name="connsiteY4" fmla="*/ 533399 h 533399"/>
                <a:gd name="connsiteX5" fmla="*/ 149864 w 4590288"/>
                <a:gd name="connsiteY5" fmla="*/ 533399 h 533399"/>
                <a:gd name="connsiteX6" fmla="*/ 0 w 4590288"/>
                <a:gd name="connsiteY6" fmla="*/ 383535 h 533399"/>
                <a:gd name="connsiteX7" fmla="*/ 0 w 4590288"/>
                <a:gd name="connsiteY7" fmla="*/ 149864 h 533399"/>
                <a:gd name="connsiteX8" fmla="*/ 149864 w 4590288"/>
                <a:gd name="connsiteY8" fmla="*/ 0 h 533399"/>
                <a:gd name="connsiteX9" fmla="*/ 189720 w 4590288"/>
                <a:gd name="connsiteY9" fmla="*/ 70103 h 533399"/>
                <a:gd name="connsiteX10" fmla="*/ 79248 w 4590288"/>
                <a:gd name="connsiteY10" fmla="*/ 180575 h 533399"/>
                <a:gd name="connsiteX11" fmla="*/ 79248 w 4590288"/>
                <a:gd name="connsiteY11" fmla="*/ 352825 h 533399"/>
                <a:gd name="connsiteX12" fmla="*/ 189720 w 4590288"/>
                <a:gd name="connsiteY12" fmla="*/ 463297 h 533399"/>
                <a:gd name="connsiteX13" fmla="*/ 4400568 w 4590288"/>
                <a:gd name="connsiteY13" fmla="*/ 463297 h 533399"/>
                <a:gd name="connsiteX14" fmla="*/ 4511040 w 4590288"/>
                <a:gd name="connsiteY14" fmla="*/ 352825 h 533399"/>
                <a:gd name="connsiteX15" fmla="*/ 4511040 w 4590288"/>
                <a:gd name="connsiteY15" fmla="*/ 180575 h 533399"/>
                <a:gd name="connsiteX16" fmla="*/ 4400568 w 4590288"/>
                <a:gd name="connsiteY16" fmla="*/ 70103 h 533399"/>
                <a:gd name="connsiteX17" fmla="*/ 189720 w 4590288"/>
                <a:gd name="connsiteY17" fmla="*/ 70103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90288" h="533399">
                  <a:moveTo>
                    <a:pt x="149864" y="0"/>
                  </a:moveTo>
                  <a:lnTo>
                    <a:pt x="4440424" y="0"/>
                  </a:lnTo>
                  <a:cubicBezTo>
                    <a:pt x="4523192" y="0"/>
                    <a:pt x="4590288" y="67096"/>
                    <a:pt x="4590288" y="149864"/>
                  </a:cubicBezTo>
                  <a:lnTo>
                    <a:pt x="4590288" y="383535"/>
                  </a:lnTo>
                  <a:cubicBezTo>
                    <a:pt x="4590288" y="466303"/>
                    <a:pt x="4523192" y="533399"/>
                    <a:pt x="4440424" y="533399"/>
                  </a:cubicBezTo>
                  <a:lnTo>
                    <a:pt x="149864" y="533399"/>
                  </a:lnTo>
                  <a:cubicBezTo>
                    <a:pt x="67096" y="533399"/>
                    <a:pt x="0" y="466303"/>
                    <a:pt x="0" y="383535"/>
                  </a:cubicBezTo>
                  <a:lnTo>
                    <a:pt x="0" y="149864"/>
                  </a:lnTo>
                  <a:cubicBezTo>
                    <a:pt x="0" y="67096"/>
                    <a:pt x="67096" y="0"/>
                    <a:pt x="149864" y="0"/>
                  </a:cubicBezTo>
                  <a:close/>
                  <a:moveTo>
                    <a:pt x="189720" y="70103"/>
                  </a:moveTo>
                  <a:cubicBezTo>
                    <a:pt x="128708" y="70103"/>
                    <a:pt x="79248" y="119563"/>
                    <a:pt x="79248" y="180575"/>
                  </a:cubicBezTo>
                  <a:lnTo>
                    <a:pt x="79248" y="352825"/>
                  </a:lnTo>
                  <a:cubicBezTo>
                    <a:pt x="79248" y="413837"/>
                    <a:pt x="128708" y="463297"/>
                    <a:pt x="189720" y="463297"/>
                  </a:cubicBezTo>
                  <a:lnTo>
                    <a:pt x="4400568" y="463297"/>
                  </a:lnTo>
                  <a:cubicBezTo>
                    <a:pt x="4461580" y="463297"/>
                    <a:pt x="4511040" y="413837"/>
                    <a:pt x="4511040" y="352825"/>
                  </a:cubicBezTo>
                  <a:lnTo>
                    <a:pt x="4511040" y="180575"/>
                  </a:lnTo>
                  <a:cubicBezTo>
                    <a:pt x="4511040" y="119563"/>
                    <a:pt x="4461580" y="70103"/>
                    <a:pt x="4400568" y="70103"/>
                  </a:cubicBezTo>
                  <a:lnTo>
                    <a:pt x="189720" y="7010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440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D0D42EA6-444D-43AA-9CBF-68DDCC8BD8C3}"/>
                </a:ext>
              </a:extLst>
            </p:cNvPr>
            <p:cNvSpPr/>
            <p:nvPr/>
          </p:nvSpPr>
          <p:spPr>
            <a:xfrm>
              <a:off x="6345614" y="4139637"/>
              <a:ext cx="4424105" cy="368543"/>
            </a:xfrm>
            <a:custGeom>
              <a:avLst/>
              <a:gdLst>
                <a:gd name="connsiteX0" fmla="*/ 2212052 w 4424105"/>
                <a:gd name="connsiteY0" fmla="*/ 94983 h 368543"/>
                <a:gd name="connsiteX1" fmla="*/ 2115130 w 4424105"/>
                <a:gd name="connsiteY1" fmla="*/ 184272 h 368543"/>
                <a:gd name="connsiteX2" fmla="*/ 2212052 w 4424105"/>
                <a:gd name="connsiteY2" fmla="*/ 273560 h 368543"/>
                <a:gd name="connsiteX3" fmla="*/ 2308974 w 4424105"/>
                <a:gd name="connsiteY3" fmla="*/ 184272 h 368543"/>
                <a:gd name="connsiteX4" fmla="*/ 3820151 w 4424105"/>
                <a:gd name="connsiteY4" fmla="*/ 92731 h 368543"/>
                <a:gd name="connsiteX5" fmla="*/ 3720785 w 4424105"/>
                <a:gd name="connsiteY5" fmla="*/ 184272 h 368543"/>
                <a:gd name="connsiteX6" fmla="*/ 3820151 w 4424105"/>
                <a:gd name="connsiteY6" fmla="*/ 275812 h 368543"/>
                <a:gd name="connsiteX7" fmla="*/ 3919517 w 4424105"/>
                <a:gd name="connsiteY7" fmla="*/ 184272 h 368543"/>
                <a:gd name="connsiteX8" fmla="*/ 3216197 w 4424105"/>
                <a:gd name="connsiteY8" fmla="*/ 92731 h 368543"/>
                <a:gd name="connsiteX9" fmla="*/ 3116831 w 4424105"/>
                <a:gd name="connsiteY9" fmla="*/ 184272 h 368543"/>
                <a:gd name="connsiteX10" fmla="*/ 3216197 w 4424105"/>
                <a:gd name="connsiteY10" fmla="*/ 275812 h 368543"/>
                <a:gd name="connsiteX11" fmla="*/ 3315563 w 4424105"/>
                <a:gd name="connsiteY11" fmla="*/ 184272 h 368543"/>
                <a:gd name="connsiteX12" fmla="*/ 1610543 w 4424105"/>
                <a:gd name="connsiteY12" fmla="*/ 92731 h 368543"/>
                <a:gd name="connsiteX13" fmla="*/ 1511177 w 4424105"/>
                <a:gd name="connsiteY13" fmla="*/ 184272 h 368543"/>
                <a:gd name="connsiteX14" fmla="*/ 1610543 w 4424105"/>
                <a:gd name="connsiteY14" fmla="*/ 275812 h 368543"/>
                <a:gd name="connsiteX15" fmla="*/ 1709910 w 4424105"/>
                <a:gd name="connsiteY15" fmla="*/ 184272 h 368543"/>
                <a:gd name="connsiteX16" fmla="*/ 1006589 w 4424105"/>
                <a:gd name="connsiteY16" fmla="*/ 92731 h 368543"/>
                <a:gd name="connsiteX17" fmla="*/ 907223 w 4424105"/>
                <a:gd name="connsiteY17" fmla="*/ 184272 h 368543"/>
                <a:gd name="connsiteX18" fmla="*/ 1006589 w 4424105"/>
                <a:gd name="connsiteY18" fmla="*/ 275812 h 368543"/>
                <a:gd name="connsiteX19" fmla="*/ 1105956 w 4424105"/>
                <a:gd name="connsiteY19" fmla="*/ 184272 h 368543"/>
                <a:gd name="connsiteX20" fmla="*/ 4323446 w 4424105"/>
                <a:gd name="connsiteY20" fmla="*/ 0 h 368543"/>
                <a:gd name="connsiteX21" fmla="*/ 4424105 w 4424105"/>
                <a:gd name="connsiteY21" fmla="*/ 92731 h 368543"/>
                <a:gd name="connsiteX22" fmla="*/ 4324739 w 4424105"/>
                <a:gd name="connsiteY22" fmla="*/ 184272 h 368543"/>
                <a:gd name="connsiteX23" fmla="*/ 4424105 w 4424105"/>
                <a:gd name="connsiteY23" fmla="*/ 275812 h 368543"/>
                <a:gd name="connsiteX24" fmla="*/ 4323446 w 4424105"/>
                <a:gd name="connsiteY24" fmla="*/ 368543 h 368543"/>
                <a:gd name="connsiteX25" fmla="*/ 4222787 w 4424105"/>
                <a:gd name="connsiteY25" fmla="*/ 275812 h 368543"/>
                <a:gd name="connsiteX26" fmla="*/ 4322154 w 4424105"/>
                <a:gd name="connsiteY26" fmla="*/ 184272 h 368543"/>
                <a:gd name="connsiteX27" fmla="*/ 4222787 w 4424105"/>
                <a:gd name="connsiteY27" fmla="*/ 92731 h 368543"/>
                <a:gd name="connsiteX28" fmla="*/ 4122128 w 4424105"/>
                <a:gd name="connsiteY28" fmla="*/ 0 h 368543"/>
                <a:gd name="connsiteX29" fmla="*/ 4222787 w 4424105"/>
                <a:gd name="connsiteY29" fmla="*/ 92731 h 368543"/>
                <a:gd name="connsiteX30" fmla="*/ 4123420 w 4424105"/>
                <a:gd name="connsiteY30" fmla="*/ 184272 h 368543"/>
                <a:gd name="connsiteX31" fmla="*/ 4222787 w 4424105"/>
                <a:gd name="connsiteY31" fmla="*/ 275812 h 368543"/>
                <a:gd name="connsiteX32" fmla="*/ 4122128 w 4424105"/>
                <a:gd name="connsiteY32" fmla="*/ 368543 h 368543"/>
                <a:gd name="connsiteX33" fmla="*/ 4021469 w 4424105"/>
                <a:gd name="connsiteY33" fmla="*/ 275812 h 368543"/>
                <a:gd name="connsiteX34" fmla="*/ 4120835 w 4424105"/>
                <a:gd name="connsiteY34" fmla="*/ 184272 h 368543"/>
                <a:gd name="connsiteX35" fmla="*/ 4021469 w 4424105"/>
                <a:gd name="connsiteY35" fmla="*/ 92731 h 368543"/>
                <a:gd name="connsiteX36" fmla="*/ 3719493 w 4424105"/>
                <a:gd name="connsiteY36" fmla="*/ 0 h 368543"/>
                <a:gd name="connsiteX37" fmla="*/ 3820151 w 4424105"/>
                <a:gd name="connsiteY37" fmla="*/ 92730 h 368543"/>
                <a:gd name="connsiteX38" fmla="*/ 3920810 w 4424105"/>
                <a:gd name="connsiteY38" fmla="*/ 0 h 368543"/>
                <a:gd name="connsiteX39" fmla="*/ 4021469 w 4424105"/>
                <a:gd name="connsiteY39" fmla="*/ 92731 h 368543"/>
                <a:gd name="connsiteX40" fmla="*/ 3922102 w 4424105"/>
                <a:gd name="connsiteY40" fmla="*/ 184272 h 368543"/>
                <a:gd name="connsiteX41" fmla="*/ 4021469 w 4424105"/>
                <a:gd name="connsiteY41" fmla="*/ 275812 h 368543"/>
                <a:gd name="connsiteX42" fmla="*/ 3920810 w 4424105"/>
                <a:gd name="connsiteY42" fmla="*/ 368543 h 368543"/>
                <a:gd name="connsiteX43" fmla="*/ 3820151 w 4424105"/>
                <a:gd name="connsiteY43" fmla="*/ 275813 h 368543"/>
                <a:gd name="connsiteX44" fmla="*/ 3719493 w 4424105"/>
                <a:gd name="connsiteY44" fmla="*/ 368543 h 368543"/>
                <a:gd name="connsiteX45" fmla="*/ 3618834 w 4424105"/>
                <a:gd name="connsiteY45" fmla="*/ 275812 h 368543"/>
                <a:gd name="connsiteX46" fmla="*/ 3718200 w 4424105"/>
                <a:gd name="connsiteY46" fmla="*/ 184272 h 368543"/>
                <a:gd name="connsiteX47" fmla="*/ 3618834 w 4424105"/>
                <a:gd name="connsiteY47" fmla="*/ 92731 h 368543"/>
                <a:gd name="connsiteX48" fmla="*/ 3518175 w 4424105"/>
                <a:gd name="connsiteY48" fmla="*/ 0 h 368543"/>
                <a:gd name="connsiteX49" fmla="*/ 3618834 w 4424105"/>
                <a:gd name="connsiteY49" fmla="*/ 92731 h 368543"/>
                <a:gd name="connsiteX50" fmla="*/ 3519467 w 4424105"/>
                <a:gd name="connsiteY50" fmla="*/ 184272 h 368543"/>
                <a:gd name="connsiteX51" fmla="*/ 3618834 w 4424105"/>
                <a:gd name="connsiteY51" fmla="*/ 275812 h 368543"/>
                <a:gd name="connsiteX52" fmla="*/ 3518175 w 4424105"/>
                <a:gd name="connsiteY52" fmla="*/ 368543 h 368543"/>
                <a:gd name="connsiteX53" fmla="*/ 3417516 w 4424105"/>
                <a:gd name="connsiteY53" fmla="*/ 275812 h 368543"/>
                <a:gd name="connsiteX54" fmla="*/ 3516882 w 4424105"/>
                <a:gd name="connsiteY54" fmla="*/ 184272 h 368543"/>
                <a:gd name="connsiteX55" fmla="*/ 3417516 w 4424105"/>
                <a:gd name="connsiteY55" fmla="*/ 92731 h 368543"/>
                <a:gd name="connsiteX56" fmla="*/ 3115539 w 4424105"/>
                <a:gd name="connsiteY56" fmla="*/ 0 h 368543"/>
                <a:gd name="connsiteX57" fmla="*/ 3216197 w 4424105"/>
                <a:gd name="connsiteY57" fmla="*/ 92730 h 368543"/>
                <a:gd name="connsiteX58" fmla="*/ 3316856 w 4424105"/>
                <a:gd name="connsiteY58" fmla="*/ 0 h 368543"/>
                <a:gd name="connsiteX59" fmla="*/ 3417515 w 4424105"/>
                <a:gd name="connsiteY59" fmla="*/ 92731 h 368543"/>
                <a:gd name="connsiteX60" fmla="*/ 3318148 w 4424105"/>
                <a:gd name="connsiteY60" fmla="*/ 184272 h 368543"/>
                <a:gd name="connsiteX61" fmla="*/ 3417515 w 4424105"/>
                <a:gd name="connsiteY61" fmla="*/ 275812 h 368543"/>
                <a:gd name="connsiteX62" fmla="*/ 3316856 w 4424105"/>
                <a:gd name="connsiteY62" fmla="*/ 368543 h 368543"/>
                <a:gd name="connsiteX63" fmla="*/ 3216197 w 4424105"/>
                <a:gd name="connsiteY63" fmla="*/ 275813 h 368543"/>
                <a:gd name="connsiteX64" fmla="*/ 3115539 w 4424105"/>
                <a:gd name="connsiteY64" fmla="*/ 368543 h 368543"/>
                <a:gd name="connsiteX65" fmla="*/ 3014880 w 4424105"/>
                <a:gd name="connsiteY65" fmla="*/ 275812 h 368543"/>
                <a:gd name="connsiteX66" fmla="*/ 3114246 w 4424105"/>
                <a:gd name="connsiteY66" fmla="*/ 184272 h 368543"/>
                <a:gd name="connsiteX67" fmla="*/ 3014880 w 4424105"/>
                <a:gd name="connsiteY67" fmla="*/ 92731 h 368543"/>
                <a:gd name="connsiteX68" fmla="*/ 2914221 w 4424105"/>
                <a:gd name="connsiteY68" fmla="*/ 0 h 368543"/>
                <a:gd name="connsiteX69" fmla="*/ 3014880 w 4424105"/>
                <a:gd name="connsiteY69" fmla="*/ 92731 h 368543"/>
                <a:gd name="connsiteX70" fmla="*/ 2915513 w 4424105"/>
                <a:gd name="connsiteY70" fmla="*/ 184272 h 368543"/>
                <a:gd name="connsiteX71" fmla="*/ 3014880 w 4424105"/>
                <a:gd name="connsiteY71" fmla="*/ 275812 h 368543"/>
                <a:gd name="connsiteX72" fmla="*/ 2914221 w 4424105"/>
                <a:gd name="connsiteY72" fmla="*/ 368543 h 368543"/>
                <a:gd name="connsiteX73" fmla="*/ 2813562 w 4424105"/>
                <a:gd name="connsiteY73" fmla="*/ 275812 h 368543"/>
                <a:gd name="connsiteX74" fmla="*/ 2912928 w 4424105"/>
                <a:gd name="connsiteY74" fmla="*/ 184272 h 368543"/>
                <a:gd name="connsiteX75" fmla="*/ 2813562 w 4424105"/>
                <a:gd name="connsiteY75" fmla="*/ 92731 h 368543"/>
                <a:gd name="connsiteX76" fmla="*/ 2712903 w 4424105"/>
                <a:gd name="connsiteY76" fmla="*/ 0 h 368543"/>
                <a:gd name="connsiteX77" fmla="*/ 2813562 w 4424105"/>
                <a:gd name="connsiteY77" fmla="*/ 92731 h 368543"/>
                <a:gd name="connsiteX78" fmla="*/ 2714195 w 4424105"/>
                <a:gd name="connsiteY78" fmla="*/ 184272 h 368543"/>
                <a:gd name="connsiteX79" fmla="*/ 2813562 w 4424105"/>
                <a:gd name="connsiteY79" fmla="*/ 275812 h 368543"/>
                <a:gd name="connsiteX80" fmla="*/ 2712903 w 4424105"/>
                <a:gd name="connsiteY80" fmla="*/ 368543 h 368543"/>
                <a:gd name="connsiteX81" fmla="*/ 2612244 w 4424105"/>
                <a:gd name="connsiteY81" fmla="*/ 275812 h 368543"/>
                <a:gd name="connsiteX82" fmla="*/ 2711610 w 4424105"/>
                <a:gd name="connsiteY82" fmla="*/ 184272 h 368543"/>
                <a:gd name="connsiteX83" fmla="*/ 2612244 w 4424105"/>
                <a:gd name="connsiteY83" fmla="*/ 92731 h 368543"/>
                <a:gd name="connsiteX84" fmla="*/ 2511585 w 4424105"/>
                <a:gd name="connsiteY84" fmla="*/ 0 h 368543"/>
                <a:gd name="connsiteX85" fmla="*/ 2612244 w 4424105"/>
                <a:gd name="connsiteY85" fmla="*/ 92731 h 368543"/>
                <a:gd name="connsiteX86" fmla="*/ 2512877 w 4424105"/>
                <a:gd name="connsiteY86" fmla="*/ 184272 h 368543"/>
                <a:gd name="connsiteX87" fmla="*/ 2612244 w 4424105"/>
                <a:gd name="connsiteY87" fmla="*/ 275812 h 368543"/>
                <a:gd name="connsiteX88" fmla="*/ 2511585 w 4424105"/>
                <a:gd name="connsiteY88" fmla="*/ 368543 h 368543"/>
                <a:gd name="connsiteX89" fmla="*/ 2410926 w 4424105"/>
                <a:gd name="connsiteY89" fmla="*/ 275812 h 368543"/>
                <a:gd name="connsiteX90" fmla="*/ 2510292 w 4424105"/>
                <a:gd name="connsiteY90" fmla="*/ 184272 h 368543"/>
                <a:gd name="connsiteX91" fmla="*/ 2410926 w 4424105"/>
                <a:gd name="connsiteY91" fmla="*/ 92731 h 368543"/>
                <a:gd name="connsiteX92" fmla="*/ 2113838 w 4424105"/>
                <a:gd name="connsiteY92" fmla="*/ 0 h 368543"/>
                <a:gd name="connsiteX93" fmla="*/ 2212052 w 4424105"/>
                <a:gd name="connsiteY93" fmla="*/ 90479 h 368543"/>
                <a:gd name="connsiteX94" fmla="*/ 2310267 w 4424105"/>
                <a:gd name="connsiteY94" fmla="*/ 0 h 368543"/>
                <a:gd name="connsiteX95" fmla="*/ 2410926 w 4424105"/>
                <a:gd name="connsiteY95" fmla="*/ 92731 h 368543"/>
                <a:gd name="connsiteX96" fmla="*/ 2311559 w 4424105"/>
                <a:gd name="connsiteY96" fmla="*/ 184272 h 368543"/>
                <a:gd name="connsiteX97" fmla="*/ 2410926 w 4424105"/>
                <a:gd name="connsiteY97" fmla="*/ 275812 h 368543"/>
                <a:gd name="connsiteX98" fmla="*/ 2310267 w 4424105"/>
                <a:gd name="connsiteY98" fmla="*/ 368543 h 368543"/>
                <a:gd name="connsiteX99" fmla="*/ 2212052 w 4424105"/>
                <a:gd name="connsiteY99" fmla="*/ 278064 h 368543"/>
                <a:gd name="connsiteX100" fmla="*/ 2113838 w 4424105"/>
                <a:gd name="connsiteY100" fmla="*/ 368543 h 368543"/>
                <a:gd name="connsiteX101" fmla="*/ 2013179 w 4424105"/>
                <a:gd name="connsiteY101" fmla="*/ 275812 h 368543"/>
                <a:gd name="connsiteX102" fmla="*/ 2112546 w 4424105"/>
                <a:gd name="connsiteY102" fmla="*/ 184272 h 368543"/>
                <a:gd name="connsiteX103" fmla="*/ 2013179 w 4424105"/>
                <a:gd name="connsiteY103" fmla="*/ 92731 h 368543"/>
                <a:gd name="connsiteX104" fmla="*/ 1912520 w 4424105"/>
                <a:gd name="connsiteY104" fmla="*/ 0 h 368543"/>
                <a:gd name="connsiteX105" fmla="*/ 2013179 w 4424105"/>
                <a:gd name="connsiteY105" fmla="*/ 92731 h 368543"/>
                <a:gd name="connsiteX106" fmla="*/ 1913812 w 4424105"/>
                <a:gd name="connsiteY106" fmla="*/ 184272 h 368543"/>
                <a:gd name="connsiteX107" fmla="*/ 2013179 w 4424105"/>
                <a:gd name="connsiteY107" fmla="*/ 275812 h 368543"/>
                <a:gd name="connsiteX108" fmla="*/ 1912520 w 4424105"/>
                <a:gd name="connsiteY108" fmla="*/ 368543 h 368543"/>
                <a:gd name="connsiteX109" fmla="*/ 1811861 w 4424105"/>
                <a:gd name="connsiteY109" fmla="*/ 275812 h 368543"/>
                <a:gd name="connsiteX110" fmla="*/ 1911228 w 4424105"/>
                <a:gd name="connsiteY110" fmla="*/ 184272 h 368543"/>
                <a:gd name="connsiteX111" fmla="*/ 1811861 w 4424105"/>
                <a:gd name="connsiteY111" fmla="*/ 92731 h 368543"/>
                <a:gd name="connsiteX112" fmla="*/ 1509885 w 4424105"/>
                <a:gd name="connsiteY112" fmla="*/ 0 h 368543"/>
                <a:gd name="connsiteX113" fmla="*/ 1610543 w 4424105"/>
                <a:gd name="connsiteY113" fmla="*/ 92730 h 368543"/>
                <a:gd name="connsiteX114" fmla="*/ 1711202 w 4424105"/>
                <a:gd name="connsiteY114" fmla="*/ 0 h 368543"/>
                <a:gd name="connsiteX115" fmla="*/ 1811861 w 4424105"/>
                <a:gd name="connsiteY115" fmla="*/ 92731 h 368543"/>
                <a:gd name="connsiteX116" fmla="*/ 1712494 w 4424105"/>
                <a:gd name="connsiteY116" fmla="*/ 184272 h 368543"/>
                <a:gd name="connsiteX117" fmla="*/ 1811861 w 4424105"/>
                <a:gd name="connsiteY117" fmla="*/ 275812 h 368543"/>
                <a:gd name="connsiteX118" fmla="*/ 1711202 w 4424105"/>
                <a:gd name="connsiteY118" fmla="*/ 368543 h 368543"/>
                <a:gd name="connsiteX119" fmla="*/ 1610543 w 4424105"/>
                <a:gd name="connsiteY119" fmla="*/ 275813 h 368543"/>
                <a:gd name="connsiteX120" fmla="*/ 1509885 w 4424105"/>
                <a:gd name="connsiteY120" fmla="*/ 368543 h 368543"/>
                <a:gd name="connsiteX121" fmla="*/ 1409226 w 4424105"/>
                <a:gd name="connsiteY121" fmla="*/ 275812 h 368543"/>
                <a:gd name="connsiteX122" fmla="*/ 1508593 w 4424105"/>
                <a:gd name="connsiteY122" fmla="*/ 184272 h 368543"/>
                <a:gd name="connsiteX123" fmla="*/ 1409226 w 4424105"/>
                <a:gd name="connsiteY123" fmla="*/ 92731 h 368543"/>
                <a:gd name="connsiteX124" fmla="*/ 1308567 w 4424105"/>
                <a:gd name="connsiteY124" fmla="*/ 0 h 368543"/>
                <a:gd name="connsiteX125" fmla="*/ 1409226 w 4424105"/>
                <a:gd name="connsiteY125" fmla="*/ 92731 h 368543"/>
                <a:gd name="connsiteX126" fmla="*/ 1309859 w 4424105"/>
                <a:gd name="connsiteY126" fmla="*/ 184272 h 368543"/>
                <a:gd name="connsiteX127" fmla="*/ 1409226 w 4424105"/>
                <a:gd name="connsiteY127" fmla="*/ 275812 h 368543"/>
                <a:gd name="connsiteX128" fmla="*/ 1308567 w 4424105"/>
                <a:gd name="connsiteY128" fmla="*/ 368543 h 368543"/>
                <a:gd name="connsiteX129" fmla="*/ 1207908 w 4424105"/>
                <a:gd name="connsiteY129" fmla="*/ 275812 h 368543"/>
                <a:gd name="connsiteX130" fmla="*/ 1307275 w 4424105"/>
                <a:gd name="connsiteY130" fmla="*/ 184272 h 368543"/>
                <a:gd name="connsiteX131" fmla="*/ 1207908 w 4424105"/>
                <a:gd name="connsiteY131" fmla="*/ 92731 h 368543"/>
                <a:gd name="connsiteX132" fmla="*/ 905931 w 4424105"/>
                <a:gd name="connsiteY132" fmla="*/ 0 h 368543"/>
                <a:gd name="connsiteX133" fmla="*/ 1006589 w 4424105"/>
                <a:gd name="connsiteY133" fmla="*/ 92730 h 368543"/>
                <a:gd name="connsiteX134" fmla="*/ 1107248 w 4424105"/>
                <a:gd name="connsiteY134" fmla="*/ 0 h 368543"/>
                <a:gd name="connsiteX135" fmla="*/ 1207907 w 4424105"/>
                <a:gd name="connsiteY135" fmla="*/ 92731 h 368543"/>
                <a:gd name="connsiteX136" fmla="*/ 1108540 w 4424105"/>
                <a:gd name="connsiteY136" fmla="*/ 184272 h 368543"/>
                <a:gd name="connsiteX137" fmla="*/ 1207907 w 4424105"/>
                <a:gd name="connsiteY137" fmla="*/ 275812 h 368543"/>
                <a:gd name="connsiteX138" fmla="*/ 1107248 w 4424105"/>
                <a:gd name="connsiteY138" fmla="*/ 368543 h 368543"/>
                <a:gd name="connsiteX139" fmla="*/ 1006589 w 4424105"/>
                <a:gd name="connsiteY139" fmla="*/ 275813 h 368543"/>
                <a:gd name="connsiteX140" fmla="*/ 905931 w 4424105"/>
                <a:gd name="connsiteY140" fmla="*/ 368543 h 368543"/>
                <a:gd name="connsiteX141" fmla="*/ 805272 w 4424105"/>
                <a:gd name="connsiteY141" fmla="*/ 275812 h 368543"/>
                <a:gd name="connsiteX142" fmla="*/ 904639 w 4424105"/>
                <a:gd name="connsiteY142" fmla="*/ 184272 h 368543"/>
                <a:gd name="connsiteX143" fmla="*/ 805272 w 4424105"/>
                <a:gd name="connsiteY143" fmla="*/ 92731 h 368543"/>
                <a:gd name="connsiteX144" fmla="*/ 704613 w 4424105"/>
                <a:gd name="connsiteY144" fmla="*/ 0 h 368543"/>
                <a:gd name="connsiteX145" fmla="*/ 805272 w 4424105"/>
                <a:gd name="connsiteY145" fmla="*/ 92731 h 368543"/>
                <a:gd name="connsiteX146" fmla="*/ 705905 w 4424105"/>
                <a:gd name="connsiteY146" fmla="*/ 184272 h 368543"/>
                <a:gd name="connsiteX147" fmla="*/ 805272 w 4424105"/>
                <a:gd name="connsiteY147" fmla="*/ 275812 h 368543"/>
                <a:gd name="connsiteX148" fmla="*/ 704613 w 4424105"/>
                <a:gd name="connsiteY148" fmla="*/ 368543 h 368543"/>
                <a:gd name="connsiteX149" fmla="*/ 603954 w 4424105"/>
                <a:gd name="connsiteY149" fmla="*/ 275812 h 368543"/>
                <a:gd name="connsiteX150" fmla="*/ 703321 w 4424105"/>
                <a:gd name="connsiteY150" fmla="*/ 184272 h 368543"/>
                <a:gd name="connsiteX151" fmla="*/ 603954 w 4424105"/>
                <a:gd name="connsiteY151" fmla="*/ 92731 h 368543"/>
                <a:gd name="connsiteX152" fmla="*/ 503295 w 4424105"/>
                <a:gd name="connsiteY152" fmla="*/ 0 h 368543"/>
                <a:gd name="connsiteX153" fmla="*/ 603954 w 4424105"/>
                <a:gd name="connsiteY153" fmla="*/ 92731 h 368543"/>
                <a:gd name="connsiteX154" fmla="*/ 504587 w 4424105"/>
                <a:gd name="connsiteY154" fmla="*/ 184272 h 368543"/>
                <a:gd name="connsiteX155" fmla="*/ 603954 w 4424105"/>
                <a:gd name="connsiteY155" fmla="*/ 275812 h 368543"/>
                <a:gd name="connsiteX156" fmla="*/ 503295 w 4424105"/>
                <a:gd name="connsiteY156" fmla="*/ 368543 h 368543"/>
                <a:gd name="connsiteX157" fmla="*/ 402636 w 4424105"/>
                <a:gd name="connsiteY157" fmla="*/ 275812 h 368543"/>
                <a:gd name="connsiteX158" fmla="*/ 502003 w 4424105"/>
                <a:gd name="connsiteY158" fmla="*/ 184272 h 368543"/>
                <a:gd name="connsiteX159" fmla="*/ 402636 w 4424105"/>
                <a:gd name="connsiteY159" fmla="*/ 92731 h 368543"/>
                <a:gd name="connsiteX160" fmla="*/ 301977 w 4424105"/>
                <a:gd name="connsiteY160" fmla="*/ 0 h 368543"/>
                <a:gd name="connsiteX161" fmla="*/ 402636 w 4424105"/>
                <a:gd name="connsiteY161" fmla="*/ 92731 h 368543"/>
                <a:gd name="connsiteX162" fmla="*/ 303269 w 4424105"/>
                <a:gd name="connsiteY162" fmla="*/ 184272 h 368543"/>
                <a:gd name="connsiteX163" fmla="*/ 402636 w 4424105"/>
                <a:gd name="connsiteY163" fmla="*/ 275812 h 368543"/>
                <a:gd name="connsiteX164" fmla="*/ 301977 w 4424105"/>
                <a:gd name="connsiteY164" fmla="*/ 368543 h 368543"/>
                <a:gd name="connsiteX165" fmla="*/ 201318 w 4424105"/>
                <a:gd name="connsiteY165" fmla="*/ 275812 h 368543"/>
                <a:gd name="connsiteX166" fmla="*/ 300685 w 4424105"/>
                <a:gd name="connsiteY166" fmla="*/ 184272 h 368543"/>
                <a:gd name="connsiteX167" fmla="*/ 201318 w 4424105"/>
                <a:gd name="connsiteY167" fmla="*/ 92731 h 368543"/>
                <a:gd name="connsiteX168" fmla="*/ 100659 w 4424105"/>
                <a:gd name="connsiteY168" fmla="*/ 0 h 368543"/>
                <a:gd name="connsiteX169" fmla="*/ 201318 w 4424105"/>
                <a:gd name="connsiteY169" fmla="*/ 92731 h 368543"/>
                <a:gd name="connsiteX170" fmla="*/ 101951 w 4424105"/>
                <a:gd name="connsiteY170" fmla="*/ 184272 h 368543"/>
                <a:gd name="connsiteX171" fmla="*/ 201318 w 4424105"/>
                <a:gd name="connsiteY171" fmla="*/ 275812 h 368543"/>
                <a:gd name="connsiteX172" fmla="*/ 100659 w 4424105"/>
                <a:gd name="connsiteY172" fmla="*/ 368543 h 368543"/>
                <a:gd name="connsiteX173" fmla="*/ 0 w 4424105"/>
                <a:gd name="connsiteY173" fmla="*/ 275812 h 368543"/>
                <a:gd name="connsiteX174" fmla="*/ 99367 w 4424105"/>
                <a:gd name="connsiteY174" fmla="*/ 184272 h 368543"/>
                <a:gd name="connsiteX175" fmla="*/ 0 w 4424105"/>
                <a:gd name="connsiteY175" fmla="*/ 92731 h 36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424105" h="368543">
                  <a:moveTo>
                    <a:pt x="2212052" y="94983"/>
                  </a:moveTo>
                  <a:lnTo>
                    <a:pt x="2115130" y="184272"/>
                  </a:lnTo>
                  <a:lnTo>
                    <a:pt x="2212052" y="273560"/>
                  </a:lnTo>
                  <a:lnTo>
                    <a:pt x="2308974" y="184272"/>
                  </a:lnTo>
                  <a:close/>
                  <a:moveTo>
                    <a:pt x="3820151" y="92731"/>
                  </a:moveTo>
                  <a:lnTo>
                    <a:pt x="3720785" y="184272"/>
                  </a:lnTo>
                  <a:lnTo>
                    <a:pt x="3820151" y="275812"/>
                  </a:lnTo>
                  <a:lnTo>
                    <a:pt x="3919517" y="184272"/>
                  </a:lnTo>
                  <a:close/>
                  <a:moveTo>
                    <a:pt x="3216197" y="92731"/>
                  </a:moveTo>
                  <a:lnTo>
                    <a:pt x="3116831" y="184272"/>
                  </a:lnTo>
                  <a:lnTo>
                    <a:pt x="3216197" y="275812"/>
                  </a:lnTo>
                  <a:lnTo>
                    <a:pt x="3315563" y="184272"/>
                  </a:lnTo>
                  <a:close/>
                  <a:moveTo>
                    <a:pt x="1610543" y="92731"/>
                  </a:moveTo>
                  <a:lnTo>
                    <a:pt x="1511177" y="184272"/>
                  </a:lnTo>
                  <a:lnTo>
                    <a:pt x="1610543" y="275812"/>
                  </a:lnTo>
                  <a:lnTo>
                    <a:pt x="1709910" y="184272"/>
                  </a:lnTo>
                  <a:close/>
                  <a:moveTo>
                    <a:pt x="1006589" y="92731"/>
                  </a:moveTo>
                  <a:lnTo>
                    <a:pt x="907223" y="184272"/>
                  </a:lnTo>
                  <a:lnTo>
                    <a:pt x="1006589" y="275812"/>
                  </a:lnTo>
                  <a:lnTo>
                    <a:pt x="1105956" y="184272"/>
                  </a:lnTo>
                  <a:close/>
                  <a:moveTo>
                    <a:pt x="4323446" y="0"/>
                  </a:moveTo>
                  <a:lnTo>
                    <a:pt x="4424105" y="92731"/>
                  </a:lnTo>
                  <a:lnTo>
                    <a:pt x="4324739" y="184272"/>
                  </a:lnTo>
                  <a:lnTo>
                    <a:pt x="4424105" y="275812"/>
                  </a:lnTo>
                  <a:lnTo>
                    <a:pt x="4323446" y="368543"/>
                  </a:lnTo>
                  <a:lnTo>
                    <a:pt x="4222787" y="275812"/>
                  </a:lnTo>
                  <a:lnTo>
                    <a:pt x="4322154" y="184272"/>
                  </a:lnTo>
                  <a:lnTo>
                    <a:pt x="4222787" y="92731"/>
                  </a:lnTo>
                  <a:close/>
                  <a:moveTo>
                    <a:pt x="4122128" y="0"/>
                  </a:moveTo>
                  <a:lnTo>
                    <a:pt x="4222787" y="92731"/>
                  </a:lnTo>
                  <a:lnTo>
                    <a:pt x="4123420" y="184272"/>
                  </a:lnTo>
                  <a:lnTo>
                    <a:pt x="4222787" y="275812"/>
                  </a:lnTo>
                  <a:lnTo>
                    <a:pt x="4122128" y="368543"/>
                  </a:lnTo>
                  <a:lnTo>
                    <a:pt x="4021469" y="275812"/>
                  </a:lnTo>
                  <a:lnTo>
                    <a:pt x="4120835" y="184272"/>
                  </a:lnTo>
                  <a:lnTo>
                    <a:pt x="4021469" y="92731"/>
                  </a:lnTo>
                  <a:close/>
                  <a:moveTo>
                    <a:pt x="3719493" y="0"/>
                  </a:moveTo>
                  <a:lnTo>
                    <a:pt x="3820151" y="92730"/>
                  </a:lnTo>
                  <a:lnTo>
                    <a:pt x="3920810" y="0"/>
                  </a:lnTo>
                  <a:lnTo>
                    <a:pt x="4021469" y="92731"/>
                  </a:lnTo>
                  <a:lnTo>
                    <a:pt x="3922102" y="184272"/>
                  </a:lnTo>
                  <a:lnTo>
                    <a:pt x="4021469" y="275812"/>
                  </a:lnTo>
                  <a:lnTo>
                    <a:pt x="3920810" y="368543"/>
                  </a:lnTo>
                  <a:lnTo>
                    <a:pt x="3820151" y="275813"/>
                  </a:lnTo>
                  <a:lnTo>
                    <a:pt x="3719493" y="368543"/>
                  </a:lnTo>
                  <a:lnTo>
                    <a:pt x="3618834" y="275812"/>
                  </a:lnTo>
                  <a:lnTo>
                    <a:pt x="3718200" y="184272"/>
                  </a:lnTo>
                  <a:lnTo>
                    <a:pt x="3618834" y="92731"/>
                  </a:lnTo>
                  <a:close/>
                  <a:moveTo>
                    <a:pt x="3518175" y="0"/>
                  </a:moveTo>
                  <a:lnTo>
                    <a:pt x="3618834" y="92731"/>
                  </a:lnTo>
                  <a:lnTo>
                    <a:pt x="3519467" y="184272"/>
                  </a:lnTo>
                  <a:lnTo>
                    <a:pt x="3618834" y="275812"/>
                  </a:lnTo>
                  <a:lnTo>
                    <a:pt x="3518175" y="368543"/>
                  </a:lnTo>
                  <a:lnTo>
                    <a:pt x="3417516" y="275812"/>
                  </a:lnTo>
                  <a:lnTo>
                    <a:pt x="3516882" y="184272"/>
                  </a:lnTo>
                  <a:lnTo>
                    <a:pt x="3417516" y="92731"/>
                  </a:lnTo>
                  <a:close/>
                  <a:moveTo>
                    <a:pt x="3115539" y="0"/>
                  </a:moveTo>
                  <a:lnTo>
                    <a:pt x="3216197" y="92730"/>
                  </a:lnTo>
                  <a:lnTo>
                    <a:pt x="3316856" y="0"/>
                  </a:lnTo>
                  <a:lnTo>
                    <a:pt x="3417515" y="92731"/>
                  </a:lnTo>
                  <a:lnTo>
                    <a:pt x="3318148" y="184272"/>
                  </a:lnTo>
                  <a:lnTo>
                    <a:pt x="3417515" y="275812"/>
                  </a:lnTo>
                  <a:lnTo>
                    <a:pt x="3316856" y="368543"/>
                  </a:lnTo>
                  <a:lnTo>
                    <a:pt x="3216197" y="275813"/>
                  </a:lnTo>
                  <a:lnTo>
                    <a:pt x="3115539" y="368543"/>
                  </a:lnTo>
                  <a:lnTo>
                    <a:pt x="3014880" y="275812"/>
                  </a:lnTo>
                  <a:lnTo>
                    <a:pt x="3114246" y="184272"/>
                  </a:lnTo>
                  <a:lnTo>
                    <a:pt x="3014880" y="92731"/>
                  </a:lnTo>
                  <a:close/>
                  <a:moveTo>
                    <a:pt x="2914221" y="0"/>
                  </a:moveTo>
                  <a:lnTo>
                    <a:pt x="3014880" y="92731"/>
                  </a:lnTo>
                  <a:lnTo>
                    <a:pt x="2915513" y="184272"/>
                  </a:lnTo>
                  <a:lnTo>
                    <a:pt x="3014880" y="275812"/>
                  </a:lnTo>
                  <a:lnTo>
                    <a:pt x="2914221" y="368543"/>
                  </a:lnTo>
                  <a:lnTo>
                    <a:pt x="2813562" y="275812"/>
                  </a:lnTo>
                  <a:lnTo>
                    <a:pt x="2912928" y="184272"/>
                  </a:lnTo>
                  <a:lnTo>
                    <a:pt x="2813562" y="92731"/>
                  </a:lnTo>
                  <a:close/>
                  <a:moveTo>
                    <a:pt x="2712903" y="0"/>
                  </a:moveTo>
                  <a:lnTo>
                    <a:pt x="2813562" y="92731"/>
                  </a:lnTo>
                  <a:lnTo>
                    <a:pt x="2714195" y="184272"/>
                  </a:lnTo>
                  <a:lnTo>
                    <a:pt x="2813562" y="275812"/>
                  </a:lnTo>
                  <a:lnTo>
                    <a:pt x="2712903" y="368543"/>
                  </a:lnTo>
                  <a:lnTo>
                    <a:pt x="2612244" y="275812"/>
                  </a:lnTo>
                  <a:lnTo>
                    <a:pt x="2711610" y="184272"/>
                  </a:lnTo>
                  <a:lnTo>
                    <a:pt x="2612244" y="92731"/>
                  </a:lnTo>
                  <a:close/>
                  <a:moveTo>
                    <a:pt x="2511585" y="0"/>
                  </a:moveTo>
                  <a:lnTo>
                    <a:pt x="2612244" y="92731"/>
                  </a:lnTo>
                  <a:lnTo>
                    <a:pt x="2512877" y="184272"/>
                  </a:lnTo>
                  <a:lnTo>
                    <a:pt x="2612244" y="275812"/>
                  </a:lnTo>
                  <a:lnTo>
                    <a:pt x="2511585" y="368543"/>
                  </a:lnTo>
                  <a:lnTo>
                    <a:pt x="2410926" y="275812"/>
                  </a:lnTo>
                  <a:lnTo>
                    <a:pt x="2510292" y="184272"/>
                  </a:lnTo>
                  <a:lnTo>
                    <a:pt x="2410926" y="92731"/>
                  </a:lnTo>
                  <a:close/>
                  <a:moveTo>
                    <a:pt x="2113838" y="0"/>
                  </a:moveTo>
                  <a:lnTo>
                    <a:pt x="2212052" y="90479"/>
                  </a:lnTo>
                  <a:lnTo>
                    <a:pt x="2310267" y="0"/>
                  </a:lnTo>
                  <a:lnTo>
                    <a:pt x="2410926" y="92731"/>
                  </a:lnTo>
                  <a:lnTo>
                    <a:pt x="2311559" y="184272"/>
                  </a:lnTo>
                  <a:lnTo>
                    <a:pt x="2410926" y="275812"/>
                  </a:lnTo>
                  <a:lnTo>
                    <a:pt x="2310267" y="368543"/>
                  </a:lnTo>
                  <a:lnTo>
                    <a:pt x="2212052" y="278064"/>
                  </a:lnTo>
                  <a:lnTo>
                    <a:pt x="2113838" y="368543"/>
                  </a:lnTo>
                  <a:lnTo>
                    <a:pt x="2013179" y="275812"/>
                  </a:lnTo>
                  <a:lnTo>
                    <a:pt x="2112546" y="184272"/>
                  </a:lnTo>
                  <a:lnTo>
                    <a:pt x="2013179" y="92731"/>
                  </a:lnTo>
                  <a:close/>
                  <a:moveTo>
                    <a:pt x="1912520" y="0"/>
                  </a:moveTo>
                  <a:lnTo>
                    <a:pt x="2013179" y="92731"/>
                  </a:lnTo>
                  <a:lnTo>
                    <a:pt x="1913812" y="184272"/>
                  </a:lnTo>
                  <a:lnTo>
                    <a:pt x="2013179" y="275812"/>
                  </a:lnTo>
                  <a:lnTo>
                    <a:pt x="1912520" y="368543"/>
                  </a:lnTo>
                  <a:lnTo>
                    <a:pt x="1811861" y="275812"/>
                  </a:lnTo>
                  <a:lnTo>
                    <a:pt x="1911228" y="184272"/>
                  </a:lnTo>
                  <a:lnTo>
                    <a:pt x="1811861" y="92731"/>
                  </a:lnTo>
                  <a:close/>
                  <a:moveTo>
                    <a:pt x="1509885" y="0"/>
                  </a:moveTo>
                  <a:lnTo>
                    <a:pt x="1610543" y="92730"/>
                  </a:lnTo>
                  <a:lnTo>
                    <a:pt x="1711202" y="0"/>
                  </a:lnTo>
                  <a:lnTo>
                    <a:pt x="1811861" y="92731"/>
                  </a:lnTo>
                  <a:lnTo>
                    <a:pt x="1712494" y="184272"/>
                  </a:lnTo>
                  <a:lnTo>
                    <a:pt x="1811861" y="275812"/>
                  </a:lnTo>
                  <a:lnTo>
                    <a:pt x="1711202" y="368543"/>
                  </a:lnTo>
                  <a:lnTo>
                    <a:pt x="1610543" y="275813"/>
                  </a:lnTo>
                  <a:lnTo>
                    <a:pt x="1509885" y="368543"/>
                  </a:lnTo>
                  <a:lnTo>
                    <a:pt x="1409226" y="275812"/>
                  </a:lnTo>
                  <a:lnTo>
                    <a:pt x="1508593" y="184272"/>
                  </a:lnTo>
                  <a:lnTo>
                    <a:pt x="1409226" y="92731"/>
                  </a:lnTo>
                  <a:close/>
                  <a:moveTo>
                    <a:pt x="1308567" y="0"/>
                  </a:moveTo>
                  <a:lnTo>
                    <a:pt x="1409226" y="92731"/>
                  </a:lnTo>
                  <a:lnTo>
                    <a:pt x="1309859" y="184272"/>
                  </a:lnTo>
                  <a:lnTo>
                    <a:pt x="1409226" y="275812"/>
                  </a:lnTo>
                  <a:lnTo>
                    <a:pt x="1308567" y="368543"/>
                  </a:lnTo>
                  <a:lnTo>
                    <a:pt x="1207908" y="275812"/>
                  </a:lnTo>
                  <a:lnTo>
                    <a:pt x="1307275" y="184272"/>
                  </a:lnTo>
                  <a:lnTo>
                    <a:pt x="1207908" y="92731"/>
                  </a:lnTo>
                  <a:close/>
                  <a:moveTo>
                    <a:pt x="905931" y="0"/>
                  </a:moveTo>
                  <a:lnTo>
                    <a:pt x="1006589" y="92730"/>
                  </a:lnTo>
                  <a:lnTo>
                    <a:pt x="1107248" y="0"/>
                  </a:lnTo>
                  <a:lnTo>
                    <a:pt x="1207907" y="92731"/>
                  </a:lnTo>
                  <a:lnTo>
                    <a:pt x="1108540" y="184272"/>
                  </a:lnTo>
                  <a:lnTo>
                    <a:pt x="1207907" y="275812"/>
                  </a:lnTo>
                  <a:lnTo>
                    <a:pt x="1107248" y="368543"/>
                  </a:lnTo>
                  <a:lnTo>
                    <a:pt x="1006589" y="275813"/>
                  </a:lnTo>
                  <a:lnTo>
                    <a:pt x="905931" y="368543"/>
                  </a:lnTo>
                  <a:lnTo>
                    <a:pt x="805272" y="275812"/>
                  </a:lnTo>
                  <a:lnTo>
                    <a:pt x="904639" y="184272"/>
                  </a:lnTo>
                  <a:lnTo>
                    <a:pt x="805272" y="92731"/>
                  </a:lnTo>
                  <a:close/>
                  <a:moveTo>
                    <a:pt x="704613" y="0"/>
                  </a:moveTo>
                  <a:lnTo>
                    <a:pt x="805272" y="92731"/>
                  </a:lnTo>
                  <a:lnTo>
                    <a:pt x="705905" y="184272"/>
                  </a:lnTo>
                  <a:lnTo>
                    <a:pt x="805272" y="275812"/>
                  </a:lnTo>
                  <a:lnTo>
                    <a:pt x="704613" y="368543"/>
                  </a:lnTo>
                  <a:lnTo>
                    <a:pt x="603954" y="275812"/>
                  </a:lnTo>
                  <a:lnTo>
                    <a:pt x="703321" y="184272"/>
                  </a:lnTo>
                  <a:lnTo>
                    <a:pt x="603954" y="92731"/>
                  </a:lnTo>
                  <a:close/>
                  <a:moveTo>
                    <a:pt x="503295" y="0"/>
                  </a:moveTo>
                  <a:lnTo>
                    <a:pt x="603954" y="92731"/>
                  </a:lnTo>
                  <a:lnTo>
                    <a:pt x="504587" y="184272"/>
                  </a:lnTo>
                  <a:lnTo>
                    <a:pt x="603954" y="275812"/>
                  </a:lnTo>
                  <a:lnTo>
                    <a:pt x="503295" y="368543"/>
                  </a:lnTo>
                  <a:lnTo>
                    <a:pt x="402636" y="275812"/>
                  </a:lnTo>
                  <a:lnTo>
                    <a:pt x="502003" y="184272"/>
                  </a:lnTo>
                  <a:lnTo>
                    <a:pt x="402636" y="92731"/>
                  </a:lnTo>
                  <a:close/>
                  <a:moveTo>
                    <a:pt x="301977" y="0"/>
                  </a:moveTo>
                  <a:lnTo>
                    <a:pt x="402636" y="92731"/>
                  </a:lnTo>
                  <a:lnTo>
                    <a:pt x="303269" y="184272"/>
                  </a:lnTo>
                  <a:lnTo>
                    <a:pt x="402636" y="275812"/>
                  </a:lnTo>
                  <a:lnTo>
                    <a:pt x="301977" y="368543"/>
                  </a:lnTo>
                  <a:lnTo>
                    <a:pt x="201318" y="275812"/>
                  </a:lnTo>
                  <a:lnTo>
                    <a:pt x="300685" y="184272"/>
                  </a:lnTo>
                  <a:lnTo>
                    <a:pt x="201318" y="92731"/>
                  </a:lnTo>
                  <a:close/>
                  <a:moveTo>
                    <a:pt x="100659" y="0"/>
                  </a:moveTo>
                  <a:lnTo>
                    <a:pt x="201318" y="92731"/>
                  </a:lnTo>
                  <a:lnTo>
                    <a:pt x="101951" y="184272"/>
                  </a:lnTo>
                  <a:lnTo>
                    <a:pt x="201318" y="275812"/>
                  </a:lnTo>
                  <a:lnTo>
                    <a:pt x="100659" y="368543"/>
                  </a:lnTo>
                  <a:lnTo>
                    <a:pt x="0" y="275812"/>
                  </a:lnTo>
                  <a:lnTo>
                    <a:pt x="99367" y="184272"/>
                  </a:lnTo>
                  <a:lnTo>
                    <a:pt x="0" y="9273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440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85" name="TextBox 284">
              <a:extLst>
                <a:ext uri="{FF2B5EF4-FFF2-40B4-BE49-F238E27FC236}">
                  <a16:creationId xmlns:a16="http://schemas.microsoft.com/office/drawing/2014/main" id="{DF790771-295D-48E4-9D73-606B71D7156C}"/>
                </a:ext>
              </a:extLst>
            </p:cNvPr>
            <p:cNvSpPr txBox="1"/>
            <p:nvPr/>
          </p:nvSpPr>
          <p:spPr>
            <a:xfrm>
              <a:off x="6345613" y="3932917"/>
              <a:ext cx="4424106" cy="769441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AE" sz="4400" b="1" dirty="0">
                  <a:ln w="3175">
                    <a:solidFill>
                      <a:schemeClr val="tx1"/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المطر</a:t>
              </a:r>
              <a:endParaRPr lang="ar-JO" sz="4400" b="1" dirty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1" name="خطأ">
            <a:extLst>
              <a:ext uri="{FF2B5EF4-FFF2-40B4-BE49-F238E27FC236}">
                <a16:creationId xmlns:a16="http://schemas.microsoft.com/office/drawing/2014/main" id="{FAC5AC60-60F2-40CE-84FE-EF51A5068D84}"/>
              </a:ext>
            </a:extLst>
          </p:cNvPr>
          <p:cNvGrpSpPr/>
          <p:nvPr/>
        </p:nvGrpSpPr>
        <p:grpSpPr>
          <a:xfrm>
            <a:off x="1336745" y="3907815"/>
            <a:ext cx="4590288" cy="769441"/>
            <a:chOff x="1336745" y="3932917"/>
            <a:chExt cx="4590288" cy="769441"/>
          </a:xfrm>
        </p:grpSpPr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FE8CC373-B545-4486-92DA-A704D4C20B3F}"/>
                </a:ext>
              </a:extLst>
            </p:cNvPr>
            <p:cNvSpPr/>
            <p:nvPr/>
          </p:nvSpPr>
          <p:spPr>
            <a:xfrm>
              <a:off x="1336745" y="4050939"/>
              <a:ext cx="4590288" cy="533399"/>
            </a:xfrm>
            <a:custGeom>
              <a:avLst/>
              <a:gdLst>
                <a:gd name="connsiteX0" fmla="*/ 149864 w 4590288"/>
                <a:gd name="connsiteY0" fmla="*/ 0 h 533399"/>
                <a:gd name="connsiteX1" fmla="*/ 4440424 w 4590288"/>
                <a:gd name="connsiteY1" fmla="*/ 0 h 533399"/>
                <a:gd name="connsiteX2" fmla="*/ 4590288 w 4590288"/>
                <a:gd name="connsiteY2" fmla="*/ 149864 h 533399"/>
                <a:gd name="connsiteX3" fmla="*/ 4590288 w 4590288"/>
                <a:gd name="connsiteY3" fmla="*/ 383535 h 533399"/>
                <a:gd name="connsiteX4" fmla="*/ 4440424 w 4590288"/>
                <a:gd name="connsiteY4" fmla="*/ 533399 h 533399"/>
                <a:gd name="connsiteX5" fmla="*/ 149864 w 4590288"/>
                <a:gd name="connsiteY5" fmla="*/ 533399 h 533399"/>
                <a:gd name="connsiteX6" fmla="*/ 0 w 4590288"/>
                <a:gd name="connsiteY6" fmla="*/ 383535 h 533399"/>
                <a:gd name="connsiteX7" fmla="*/ 0 w 4590288"/>
                <a:gd name="connsiteY7" fmla="*/ 149864 h 533399"/>
                <a:gd name="connsiteX8" fmla="*/ 149864 w 4590288"/>
                <a:gd name="connsiteY8" fmla="*/ 0 h 533399"/>
                <a:gd name="connsiteX9" fmla="*/ 189720 w 4590288"/>
                <a:gd name="connsiteY9" fmla="*/ 70103 h 533399"/>
                <a:gd name="connsiteX10" fmla="*/ 79248 w 4590288"/>
                <a:gd name="connsiteY10" fmla="*/ 180575 h 533399"/>
                <a:gd name="connsiteX11" fmla="*/ 79248 w 4590288"/>
                <a:gd name="connsiteY11" fmla="*/ 352825 h 533399"/>
                <a:gd name="connsiteX12" fmla="*/ 189720 w 4590288"/>
                <a:gd name="connsiteY12" fmla="*/ 463297 h 533399"/>
                <a:gd name="connsiteX13" fmla="*/ 4400568 w 4590288"/>
                <a:gd name="connsiteY13" fmla="*/ 463297 h 533399"/>
                <a:gd name="connsiteX14" fmla="*/ 4511040 w 4590288"/>
                <a:gd name="connsiteY14" fmla="*/ 352825 h 533399"/>
                <a:gd name="connsiteX15" fmla="*/ 4511040 w 4590288"/>
                <a:gd name="connsiteY15" fmla="*/ 180575 h 533399"/>
                <a:gd name="connsiteX16" fmla="*/ 4400568 w 4590288"/>
                <a:gd name="connsiteY16" fmla="*/ 70103 h 533399"/>
                <a:gd name="connsiteX17" fmla="*/ 189720 w 4590288"/>
                <a:gd name="connsiteY17" fmla="*/ 70103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90288" h="533399">
                  <a:moveTo>
                    <a:pt x="149864" y="0"/>
                  </a:moveTo>
                  <a:lnTo>
                    <a:pt x="4440424" y="0"/>
                  </a:lnTo>
                  <a:cubicBezTo>
                    <a:pt x="4523192" y="0"/>
                    <a:pt x="4590288" y="67096"/>
                    <a:pt x="4590288" y="149864"/>
                  </a:cubicBezTo>
                  <a:lnTo>
                    <a:pt x="4590288" y="383535"/>
                  </a:lnTo>
                  <a:cubicBezTo>
                    <a:pt x="4590288" y="466303"/>
                    <a:pt x="4523192" y="533399"/>
                    <a:pt x="4440424" y="533399"/>
                  </a:cubicBezTo>
                  <a:lnTo>
                    <a:pt x="149864" y="533399"/>
                  </a:lnTo>
                  <a:cubicBezTo>
                    <a:pt x="67096" y="533399"/>
                    <a:pt x="0" y="466303"/>
                    <a:pt x="0" y="383535"/>
                  </a:cubicBezTo>
                  <a:lnTo>
                    <a:pt x="0" y="149864"/>
                  </a:lnTo>
                  <a:cubicBezTo>
                    <a:pt x="0" y="67096"/>
                    <a:pt x="67096" y="0"/>
                    <a:pt x="149864" y="0"/>
                  </a:cubicBezTo>
                  <a:close/>
                  <a:moveTo>
                    <a:pt x="189720" y="70103"/>
                  </a:moveTo>
                  <a:cubicBezTo>
                    <a:pt x="128708" y="70103"/>
                    <a:pt x="79248" y="119563"/>
                    <a:pt x="79248" y="180575"/>
                  </a:cubicBezTo>
                  <a:lnTo>
                    <a:pt x="79248" y="352825"/>
                  </a:lnTo>
                  <a:cubicBezTo>
                    <a:pt x="79248" y="413837"/>
                    <a:pt x="128708" y="463297"/>
                    <a:pt x="189720" y="463297"/>
                  </a:cubicBezTo>
                  <a:lnTo>
                    <a:pt x="4400568" y="463297"/>
                  </a:lnTo>
                  <a:cubicBezTo>
                    <a:pt x="4461580" y="463297"/>
                    <a:pt x="4511040" y="413837"/>
                    <a:pt x="4511040" y="352825"/>
                  </a:cubicBezTo>
                  <a:lnTo>
                    <a:pt x="4511040" y="180575"/>
                  </a:lnTo>
                  <a:cubicBezTo>
                    <a:pt x="4511040" y="119563"/>
                    <a:pt x="4461580" y="70103"/>
                    <a:pt x="4400568" y="70103"/>
                  </a:cubicBezTo>
                  <a:lnTo>
                    <a:pt x="189720" y="7010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440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82B92FC0-4BBC-4DC4-8F86-AFFF24BEDAAA}"/>
                </a:ext>
              </a:extLst>
            </p:cNvPr>
            <p:cNvSpPr/>
            <p:nvPr/>
          </p:nvSpPr>
          <p:spPr>
            <a:xfrm>
              <a:off x="1417392" y="4139637"/>
              <a:ext cx="4424105" cy="368543"/>
            </a:xfrm>
            <a:custGeom>
              <a:avLst/>
              <a:gdLst>
                <a:gd name="connsiteX0" fmla="*/ 2212052 w 4424105"/>
                <a:gd name="connsiteY0" fmla="*/ 94983 h 368543"/>
                <a:gd name="connsiteX1" fmla="*/ 2115130 w 4424105"/>
                <a:gd name="connsiteY1" fmla="*/ 184272 h 368543"/>
                <a:gd name="connsiteX2" fmla="*/ 2212052 w 4424105"/>
                <a:gd name="connsiteY2" fmla="*/ 273560 h 368543"/>
                <a:gd name="connsiteX3" fmla="*/ 2308974 w 4424105"/>
                <a:gd name="connsiteY3" fmla="*/ 184272 h 368543"/>
                <a:gd name="connsiteX4" fmla="*/ 3820151 w 4424105"/>
                <a:gd name="connsiteY4" fmla="*/ 92731 h 368543"/>
                <a:gd name="connsiteX5" fmla="*/ 3720785 w 4424105"/>
                <a:gd name="connsiteY5" fmla="*/ 184272 h 368543"/>
                <a:gd name="connsiteX6" fmla="*/ 3820151 w 4424105"/>
                <a:gd name="connsiteY6" fmla="*/ 275812 h 368543"/>
                <a:gd name="connsiteX7" fmla="*/ 3919517 w 4424105"/>
                <a:gd name="connsiteY7" fmla="*/ 184272 h 368543"/>
                <a:gd name="connsiteX8" fmla="*/ 3216197 w 4424105"/>
                <a:gd name="connsiteY8" fmla="*/ 92731 h 368543"/>
                <a:gd name="connsiteX9" fmla="*/ 3116831 w 4424105"/>
                <a:gd name="connsiteY9" fmla="*/ 184272 h 368543"/>
                <a:gd name="connsiteX10" fmla="*/ 3216197 w 4424105"/>
                <a:gd name="connsiteY10" fmla="*/ 275812 h 368543"/>
                <a:gd name="connsiteX11" fmla="*/ 3315563 w 4424105"/>
                <a:gd name="connsiteY11" fmla="*/ 184272 h 368543"/>
                <a:gd name="connsiteX12" fmla="*/ 1610543 w 4424105"/>
                <a:gd name="connsiteY12" fmla="*/ 92731 h 368543"/>
                <a:gd name="connsiteX13" fmla="*/ 1511177 w 4424105"/>
                <a:gd name="connsiteY13" fmla="*/ 184272 h 368543"/>
                <a:gd name="connsiteX14" fmla="*/ 1610543 w 4424105"/>
                <a:gd name="connsiteY14" fmla="*/ 275812 h 368543"/>
                <a:gd name="connsiteX15" fmla="*/ 1709910 w 4424105"/>
                <a:gd name="connsiteY15" fmla="*/ 184272 h 368543"/>
                <a:gd name="connsiteX16" fmla="*/ 1006589 w 4424105"/>
                <a:gd name="connsiteY16" fmla="*/ 92731 h 368543"/>
                <a:gd name="connsiteX17" fmla="*/ 907223 w 4424105"/>
                <a:gd name="connsiteY17" fmla="*/ 184272 h 368543"/>
                <a:gd name="connsiteX18" fmla="*/ 1006589 w 4424105"/>
                <a:gd name="connsiteY18" fmla="*/ 275812 h 368543"/>
                <a:gd name="connsiteX19" fmla="*/ 1105956 w 4424105"/>
                <a:gd name="connsiteY19" fmla="*/ 184272 h 368543"/>
                <a:gd name="connsiteX20" fmla="*/ 4323446 w 4424105"/>
                <a:gd name="connsiteY20" fmla="*/ 0 h 368543"/>
                <a:gd name="connsiteX21" fmla="*/ 4424105 w 4424105"/>
                <a:gd name="connsiteY21" fmla="*/ 92731 h 368543"/>
                <a:gd name="connsiteX22" fmla="*/ 4324739 w 4424105"/>
                <a:gd name="connsiteY22" fmla="*/ 184272 h 368543"/>
                <a:gd name="connsiteX23" fmla="*/ 4424105 w 4424105"/>
                <a:gd name="connsiteY23" fmla="*/ 275812 h 368543"/>
                <a:gd name="connsiteX24" fmla="*/ 4323446 w 4424105"/>
                <a:gd name="connsiteY24" fmla="*/ 368543 h 368543"/>
                <a:gd name="connsiteX25" fmla="*/ 4222787 w 4424105"/>
                <a:gd name="connsiteY25" fmla="*/ 275812 h 368543"/>
                <a:gd name="connsiteX26" fmla="*/ 4322154 w 4424105"/>
                <a:gd name="connsiteY26" fmla="*/ 184272 h 368543"/>
                <a:gd name="connsiteX27" fmla="*/ 4222787 w 4424105"/>
                <a:gd name="connsiteY27" fmla="*/ 92731 h 368543"/>
                <a:gd name="connsiteX28" fmla="*/ 4122128 w 4424105"/>
                <a:gd name="connsiteY28" fmla="*/ 0 h 368543"/>
                <a:gd name="connsiteX29" fmla="*/ 4222787 w 4424105"/>
                <a:gd name="connsiteY29" fmla="*/ 92731 h 368543"/>
                <a:gd name="connsiteX30" fmla="*/ 4123420 w 4424105"/>
                <a:gd name="connsiteY30" fmla="*/ 184272 h 368543"/>
                <a:gd name="connsiteX31" fmla="*/ 4222787 w 4424105"/>
                <a:gd name="connsiteY31" fmla="*/ 275812 h 368543"/>
                <a:gd name="connsiteX32" fmla="*/ 4122128 w 4424105"/>
                <a:gd name="connsiteY32" fmla="*/ 368543 h 368543"/>
                <a:gd name="connsiteX33" fmla="*/ 4021469 w 4424105"/>
                <a:gd name="connsiteY33" fmla="*/ 275812 h 368543"/>
                <a:gd name="connsiteX34" fmla="*/ 4120835 w 4424105"/>
                <a:gd name="connsiteY34" fmla="*/ 184272 h 368543"/>
                <a:gd name="connsiteX35" fmla="*/ 4021469 w 4424105"/>
                <a:gd name="connsiteY35" fmla="*/ 92731 h 368543"/>
                <a:gd name="connsiteX36" fmla="*/ 3719493 w 4424105"/>
                <a:gd name="connsiteY36" fmla="*/ 0 h 368543"/>
                <a:gd name="connsiteX37" fmla="*/ 3820151 w 4424105"/>
                <a:gd name="connsiteY37" fmla="*/ 92730 h 368543"/>
                <a:gd name="connsiteX38" fmla="*/ 3920810 w 4424105"/>
                <a:gd name="connsiteY38" fmla="*/ 0 h 368543"/>
                <a:gd name="connsiteX39" fmla="*/ 4021469 w 4424105"/>
                <a:gd name="connsiteY39" fmla="*/ 92731 h 368543"/>
                <a:gd name="connsiteX40" fmla="*/ 3922102 w 4424105"/>
                <a:gd name="connsiteY40" fmla="*/ 184272 h 368543"/>
                <a:gd name="connsiteX41" fmla="*/ 4021469 w 4424105"/>
                <a:gd name="connsiteY41" fmla="*/ 275812 h 368543"/>
                <a:gd name="connsiteX42" fmla="*/ 3920810 w 4424105"/>
                <a:gd name="connsiteY42" fmla="*/ 368543 h 368543"/>
                <a:gd name="connsiteX43" fmla="*/ 3820151 w 4424105"/>
                <a:gd name="connsiteY43" fmla="*/ 275813 h 368543"/>
                <a:gd name="connsiteX44" fmla="*/ 3719493 w 4424105"/>
                <a:gd name="connsiteY44" fmla="*/ 368543 h 368543"/>
                <a:gd name="connsiteX45" fmla="*/ 3618834 w 4424105"/>
                <a:gd name="connsiteY45" fmla="*/ 275812 h 368543"/>
                <a:gd name="connsiteX46" fmla="*/ 3718200 w 4424105"/>
                <a:gd name="connsiteY46" fmla="*/ 184272 h 368543"/>
                <a:gd name="connsiteX47" fmla="*/ 3618834 w 4424105"/>
                <a:gd name="connsiteY47" fmla="*/ 92731 h 368543"/>
                <a:gd name="connsiteX48" fmla="*/ 3518175 w 4424105"/>
                <a:gd name="connsiteY48" fmla="*/ 0 h 368543"/>
                <a:gd name="connsiteX49" fmla="*/ 3618834 w 4424105"/>
                <a:gd name="connsiteY49" fmla="*/ 92731 h 368543"/>
                <a:gd name="connsiteX50" fmla="*/ 3519467 w 4424105"/>
                <a:gd name="connsiteY50" fmla="*/ 184272 h 368543"/>
                <a:gd name="connsiteX51" fmla="*/ 3618834 w 4424105"/>
                <a:gd name="connsiteY51" fmla="*/ 275812 h 368543"/>
                <a:gd name="connsiteX52" fmla="*/ 3518175 w 4424105"/>
                <a:gd name="connsiteY52" fmla="*/ 368543 h 368543"/>
                <a:gd name="connsiteX53" fmla="*/ 3417516 w 4424105"/>
                <a:gd name="connsiteY53" fmla="*/ 275812 h 368543"/>
                <a:gd name="connsiteX54" fmla="*/ 3516882 w 4424105"/>
                <a:gd name="connsiteY54" fmla="*/ 184272 h 368543"/>
                <a:gd name="connsiteX55" fmla="*/ 3417516 w 4424105"/>
                <a:gd name="connsiteY55" fmla="*/ 92731 h 368543"/>
                <a:gd name="connsiteX56" fmla="*/ 3115539 w 4424105"/>
                <a:gd name="connsiteY56" fmla="*/ 0 h 368543"/>
                <a:gd name="connsiteX57" fmla="*/ 3216197 w 4424105"/>
                <a:gd name="connsiteY57" fmla="*/ 92730 h 368543"/>
                <a:gd name="connsiteX58" fmla="*/ 3316856 w 4424105"/>
                <a:gd name="connsiteY58" fmla="*/ 0 h 368543"/>
                <a:gd name="connsiteX59" fmla="*/ 3417515 w 4424105"/>
                <a:gd name="connsiteY59" fmla="*/ 92731 h 368543"/>
                <a:gd name="connsiteX60" fmla="*/ 3318148 w 4424105"/>
                <a:gd name="connsiteY60" fmla="*/ 184272 h 368543"/>
                <a:gd name="connsiteX61" fmla="*/ 3417515 w 4424105"/>
                <a:gd name="connsiteY61" fmla="*/ 275812 h 368543"/>
                <a:gd name="connsiteX62" fmla="*/ 3316856 w 4424105"/>
                <a:gd name="connsiteY62" fmla="*/ 368543 h 368543"/>
                <a:gd name="connsiteX63" fmla="*/ 3216197 w 4424105"/>
                <a:gd name="connsiteY63" fmla="*/ 275813 h 368543"/>
                <a:gd name="connsiteX64" fmla="*/ 3115539 w 4424105"/>
                <a:gd name="connsiteY64" fmla="*/ 368543 h 368543"/>
                <a:gd name="connsiteX65" fmla="*/ 3014880 w 4424105"/>
                <a:gd name="connsiteY65" fmla="*/ 275812 h 368543"/>
                <a:gd name="connsiteX66" fmla="*/ 3114246 w 4424105"/>
                <a:gd name="connsiteY66" fmla="*/ 184272 h 368543"/>
                <a:gd name="connsiteX67" fmla="*/ 3014880 w 4424105"/>
                <a:gd name="connsiteY67" fmla="*/ 92731 h 368543"/>
                <a:gd name="connsiteX68" fmla="*/ 2914221 w 4424105"/>
                <a:gd name="connsiteY68" fmla="*/ 0 h 368543"/>
                <a:gd name="connsiteX69" fmla="*/ 3014880 w 4424105"/>
                <a:gd name="connsiteY69" fmla="*/ 92731 h 368543"/>
                <a:gd name="connsiteX70" fmla="*/ 2915513 w 4424105"/>
                <a:gd name="connsiteY70" fmla="*/ 184272 h 368543"/>
                <a:gd name="connsiteX71" fmla="*/ 3014880 w 4424105"/>
                <a:gd name="connsiteY71" fmla="*/ 275812 h 368543"/>
                <a:gd name="connsiteX72" fmla="*/ 2914221 w 4424105"/>
                <a:gd name="connsiteY72" fmla="*/ 368543 h 368543"/>
                <a:gd name="connsiteX73" fmla="*/ 2813562 w 4424105"/>
                <a:gd name="connsiteY73" fmla="*/ 275812 h 368543"/>
                <a:gd name="connsiteX74" fmla="*/ 2912928 w 4424105"/>
                <a:gd name="connsiteY74" fmla="*/ 184272 h 368543"/>
                <a:gd name="connsiteX75" fmla="*/ 2813562 w 4424105"/>
                <a:gd name="connsiteY75" fmla="*/ 92731 h 368543"/>
                <a:gd name="connsiteX76" fmla="*/ 2712903 w 4424105"/>
                <a:gd name="connsiteY76" fmla="*/ 0 h 368543"/>
                <a:gd name="connsiteX77" fmla="*/ 2813562 w 4424105"/>
                <a:gd name="connsiteY77" fmla="*/ 92731 h 368543"/>
                <a:gd name="connsiteX78" fmla="*/ 2714195 w 4424105"/>
                <a:gd name="connsiteY78" fmla="*/ 184272 h 368543"/>
                <a:gd name="connsiteX79" fmla="*/ 2813562 w 4424105"/>
                <a:gd name="connsiteY79" fmla="*/ 275812 h 368543"/>
                <a:gd name="connsiteX80" fmla="*/ 2712903 w 4424105"/>
                <a:gd name="connsiteY80" fmla="*/ 368543 h 368543"/>
                <a:gd name="connsiteX81" fmla="*/ 2612244 w 4424105"/>
                <a:gd name="connsiteY81" fmla="*/ 275812 h 368543"/>
                <a:gd name="connsiteX82" fmla="*/ 2711610 w 4424105"/>
                <a:gd name="connsiteY82" fmla="*/ 184272 h 368543"/>
                <a:gd name="connsiteX83" fmla="*/ 2612244 w 4424105"/>
                <a:gd name="connsiteY83" fmla="*/ 92731 h 368543"/>
                <a:gd name="connsiteX84" fmla="*/ 2511585 w 4424105"/>
                <a:gd name="connsiteY84" fmla="*/ 0 h 368543"/>
                <a:gd name="connsiteX85" fmla="*/ 2612244 w 4424105"/>
                <a:gd name="connsiteY85" fmla="*/ 92731 h 368543"/>
                <a:gd name="connsiteX86" fmla="*/ 2512877 w 4424105"/>
                <a:gd name="connsiteY86" fmla="*/ 184272 h 368543"/>
                <a:gd name="connsiteX87" fmla="*/ 2612244 w 4424105"/>
                <a:gd name="connsiteY87" fmla="*/ 275812 h 368543"/>
                <a:gd name="connsiteX88" fmla="*/ 2511585 w 4424105"/>
                <a:gd name="connsiteY88" fmla="*/ 368543 h 368543"/>
                <a:gd name="connsiteX89" fmla="*/ 2410926 w 4424105"/>
                <a:gd name="connsiteY89" fmla="*/ 275812 h 368543"/>
                <a:gd name="connsiteX90" fmla="*/ 2510292 w 4424105"/>
                <a:gd name="connsiteY90" fmla="*/ 184272 h 368543"/>
                <a:gd name="connsiteX91" fmla="*/ 2410926 w 4424105"/>
                <a:gd name="connsiteY91" fmla="*/ 92731 h 368543"/>
                <a:gd name="connsiteX92" fmla="*/ 2113838 w 4424105"/>
                <a:gd name="connsiteY92" fmla="*/ 0 h 368543"/>
                <a:gd name="connsiteX93" fmla="*/ 2212052 w 4424105"/>
                <a:gd name="connsiteY93" fmla="*/ 90479 h 368543"/>
                <a:gd name="connsiteX94" fmla="*/ 2310267 w 4424105"/>
                <a:gd name="connsiteY94" fmla="*/ 0 h 368543"/>
                <a:gd name="connsiteX95" fmla="*/ 2410926 w 4424105"/>
                <a:gd name="connsiteY95" fmla="*/ 92731 h 368543"/>
                <a:gd name="connsiteX96" fmla="*/ 2311559 w 4424105"/>
                <a:gd name="connsiteY96" fmla="*/ 184272 h 368543"/>
                <a:gd name="connsiteX97" fmla="*/ 2410926 w 4424105"/>
                <a:gd name="connsiteY97" fmla="*/ 275812 h 368543"/>
                <a:gd name="connsiteX98" fmla="*/ 2310267 w 4424105"/>
                <a:gd name="connsiteY98" fmla="*/ 368543 h 368543"/>
                <a:gd name="connsiteX99" fmla="*/ 2212052 w 4424105"/>
                <a:gd name="connsiteY99" fmla="*/ 278064 h 368543"/>
                <a:gd name="connsiteX100" fmla="*/ 2113838 w 4424105"/>
                <a:gd name="connsiteY100" fmla="*/ 368543 h 368543"/>
                <a:gd name="connsiteX101" fmla="*/ 2013179 w 4424105"/>
                <a:gd name="connsiteY101" fmla="*/ 275812 h 368543"/>
                <a:gd name="connsiteX102" fmla="*/ 2112546 w 4424105"/>
                <a:gd name="connsiteY102" fmla="*/ 184272 h 368543"/>
                <a:gd name="connsiteX103" fmla="*/ 2013179 w 4424105"/>
                <a:gd name="connsiteY103" fmla="*/ 92731 h 368543"/>
                <a:gd name="connsiteX104" fmla="*/ 1912520 w 4424105"/>
                <a:gd name="connsiteY104" fmla="*/ 0 h 368543"/>
                <a:gd name="connsiteX105" fmla="*/ 2013179 w 4424105"/>
                <a:gd name="connsiteY105" fmla="*/ 92731 h 368543"/>
                <a:gd name="connsiteX106" fmla="*/ 1913812 w 4424105"/>
                <a:gd name="connsiteY106" fmla="*/ 184272 h 368543"/>
                <a:gd name="connsiteX107" fmla="*/ 2013179 w 4424105"/>
                <a:gd name="connsiteY107" fmla="*/ 275812 h 368543"/>
                <a:gd name="connsiteX108" fmla="*/ 1912520 w 4424105"/>
                <a:gd name="connsiteY108" fmla="*/ 368543 h 368543"/>
                <a:gd name="connsiteX109" fmla="*/ 1811861 w 4424105"/>
                <a:gd name="connsiteY109" fmla="*/ 275812 h 368543"/>
                <a:gd name="connsiteX110" fmla="*/ 1911228 w 4424105"/>
                <a:gd name="connsiteY110" fmla="*/ 184272 h 368543"/>
                <a:gd name="connsiteX111" fmla="*/ 1811861 w 4424105"/>
                <a:gd name="connsiteY111" fmla="*/ 92731 h 368543"/>
                <a:gd name="connsiteX112" fmla="*/ 1509885 w 4424105"/>
                <a:gd name="connsiteY112" fmla="*/ 0 h 368543"/>
                <a:gd name="connsiteX113" fmla="*/ 1610543 w 4424105"/>
                <a:gd name="connsiteY113" fmla="*/ 92730 h 368543"/>
                <a:gd name="connsiteX114" fmla="*/ 1711202 w 4424105"/>
                <a:gd name="connsiteY114" fmla="*/ 0 h 368543"/>
                <a:gd name="connsiteX115" fmla="*/ 1811861 w 4424105"/>
                <a:gd name="connsiteY115" fmla="*/ 92731 h 368543"/>
                <a:gd name="connsiteX116" fmla="*/ 1712494 w 4424105"/>
                <a:gd name="connsiteY116" fmla="*/ 184272 h 368543"/>
                <a:gd name="connsiteX117" fmla="*/ 1811861 w 4424105"/>
                <a:gd name="connsiteY117" fmla="*/ 275812 h 368543"/>
                <a:gd name="connsiteX118" fmla="*/ 1711202 w 4424105"/>
                <a:gd name="connsiteY118" fmla="*/ 368543 h 368543"/>
                <a:gd name="connsiteX119" fmla="*/ 1610543 w 4424105"/>
                <a:gd name="connsiteY119" fmla="*/ 275813 h 368543"/>
                <a:gd name="connsiteX120" fmla="*/ 1509885 w 4424105"/>
                <a:gd name="connsiteY120" fmla="*/ 368543 h 368543"/>
                <a:gd name="connsiteX121" fmla="*/ 1409226 w 4424105"/>
                <a:gd name="connsiteY121" fmla="*/ 275812 h 368543"/>
                <a:gd name="connsiteX122" fmla="*/ 1508593 w 4424105"/>
                <a:gd name="connsiteY122" fmla="*/ 184272 h 368543"/>
                <a:gd name="connsiteX123" fmla="*/ 1409226 w 4424105"/>
                <a:gd name="connsiteY123" fmla="*/ 92731 h 368543"/>
                <a:gd name="connsiteX124" fmla="*/ 1308567 w 4424105"/>
                <a:gd name="connsiteY124" fmla="*/ 0 h 368543"/>
                <a:gd name="connsiteX125" fmla="*/ 1409226 w 4424105"/>
                <a:gd name="connsiteY125" fmla="*/ 92731 h 368543"/>
                <a:gd name="connsiteX126" fmla="*/ 1309859 w 4424105"/>
                <a:gd name="connsiteY126" fmla="*/ 184272 h 368543"/>
                <a:gd name="connsiteX127" fmla="*/ 1409226 w 4424105"/>
                <a:gd name="connsiteY127" fmla="*/ 275812 h 368543"/>
                <a:gd name="connsiteX128" fmla="*/ 1308567 w 4424105"/>
                <a:gd name="connsiteY128" fmla="*/ 368543 h 368543"/>
                <a:gd name="connsiteX129" fmla="*/ 1207908 w 4424105"/>
                <a:gd name="connsiteY129" fmla="*/ 275812 h 368543"/>
                <a:gd name="connsiteX130" fmla="*/ 1307275 w 4424105"/>
                <a:gd name="connsiteY130" fmla="*/ 184272 h 368543"/>
                <a:gd name="connsiteX131" fmla="*/ 1207908 w 4424105"/>
                <a:gd name="connsiteY131" fmla="*/ 92731 h 368543"/>
                <a:gd name="connsiteX132" fmla="*/ 905931 w 4424105"/>
                <a:gd name="connsiteY132" fmla="*/ 0 h 368543"/>
                <a:gd name="connsiteX133" fmla="*/ 1006589 w 4424105"/>
                <a:gd name="connsiteY133" fmla="*/ 92730 h 368543"/>
                <a:gd name="connsiteX134" fmla="*/ 1107248 w 4424105"/>
                <a:gd name="connsiteY134" fmla="*/ 0 h 368543"/>
                <a:gd name="connsiteX135" fmla="*/ 1207907 w 4424105"/>
                <a:gd name="connsiteY135" fmla="*/ 92731 h 368543"/>
                <a:gd name="connsiteX136" fmla="*/ 1108540 w 4424105"/>
                <a:gd name="connsiteY136" fmla="*/ 184272 h 368543"/>
                <a:gd name="connsiteX137" fmla="*/ 1207907 w 4424105"/>
                <a:gd name="connsiteY137" fmla="*/ 275812 h 368543"/>
                <a:gd name="connsiteX138" fmla="*/ 1107248 w 4424105"/>
                <a:gd name="connsiteY138" fmla="*/ 368543 h 368543"/>
                <a:gd name="connsiteX139" fmla="*/ 1006589 w 4424105"/>
                <a:gd name="connsiteY139" fmla="*/ 275813 h 368543"/>
                <a:gd name="connsiteX140" fmla="*/ 905931 w 4424105"/>
                <a:gd name="connsiteY140" fmla="*/ 368543 h 368543"/>
                <a:gd name="connsiteX141" fmla="*/ 805272 w 4424105"/>
                <a:gd name="connsiteY141" fmla="*/ 275812 h 368543"/>
                <a:gd name="connsiteX142" fmla="*/ 904639 w 4424105"/>
                <a:gd name="connsiteY142" fmla="*/ 184272 h 368543"/>
                <a:gd name="connsiteX143" fmla="*/ 805272 w 4424105"/>
                <a:gd name="connsiteY143" fmla="*/ 92731 h 368543"/>
                <a:gd name="connsiteX144" fmla="*/ 704613 w 4424105"/>
                <a:gd name="connsiteY144" fmla="*/ 0 h 368543"/>
                <a:gd name="connsiteX145" fmla="*/ 805272 w 4424105"/>
                <a:gd name="connsiteY145" fmla="*/ 92731 h 368543"/>
                <a:gd name="connsiteX146" fmla="*/ 705905 w 4424105"/>
                <a:gd name="connsiteY146" fmla="*/ 184272 h 368543"/>
                <a:gd name="connsiteX147" fmla="*/ 805272 w 4424105"/>
                <a:gd name="connsiteY147" fmla="*/ 275812 h 368543"/>
                <a:gd name="connsiteX148" fmla="*/ 704613 w 4424105"/>
                <a:gd name="connsiteY148" fmla="*/ 368543 h 368543"/>
                <a:gd name="connsiteX149" fmla="*/ 603954 w 4424105"/>
                <a:gd name="connsiteY149" fmla="*/ 275812 h 368543"/>
                <a:gd name="connsiteX150" fmla="*/ 703321 w 4424105"/>
                <a:gd name="connsiteY150" fmla="*/ 184272 h 368543"/>
                <a:gd name="connsiteX151" fmla="*/ 603954 w 4424105"/>
                <a:gd name="connsiteY151" fmla="*/ 92731 h 368543"/>
                <a:gd name="connsiteX152" fmla="*/ 503295 w 4424105"/>
                <a:gd name="connsiteY152" fmla="*/ 0 h 368543"/>
                <a:gd name="connsiteX153" fmla="*/ 603954 w 4424105"/>
                <a:gd name="connsiteY153" fmla="*/ 92731 h 368543"/>
                <a:gd name="connsiteX154" fmla="*/ 504587 w 4424105"/>
                <a:gd name="connsiteY154" fmla="*/ 184272 h 368543"/>
                <a:gd name="connsiteX155" fmla="*/ 603954 w 4424105"/>
                <a:gd name="connsiteY155" fmla="*/ 275812 h 368543"/>
                <a:gd name="connsiteX156" fmla="*/ 503295 w 4424105"/>
                <a:gd name="connsiteY156" fmla="*/ 368543 h 368543"/>
                <a:gd name="connsiteX157" fmla="*/ 402636 w 4424105"/>
                <a:gd name="connsiteY157" fmla="*/ 275812 h 368543"/>
                <a:gd name="connsiteX158" fmla="*/ 502003 w 4424105"/>
                <a:gd name="connsiteY158" fmla="*/ 184272 h 368543"/>
                <a:gd name="connsiteX159" fmla="*/ 402636 w 4424105"/>
                <a:gd name="connsiteY159" fmla="*/ 92731 h 368543"/>
                <a:gd name="connsiteX160" fmla="*/ 301977 w 4424105"/>
                <a:gd name="connsiteY160" fmla="*/ 0 h 368543"/>
                <a:gd name="connsiteX161" fmla="*/ 402636 w 4424105"/>
                <a:gd name="connsiteY161" fmla="*/ 92731 h 368543"/>
                <a:gd name="connsiteX162" fmla="*/ 303269 w 4424105"/>
                <a:gd name="connsiteY162" fmla="*/ 184272 h 368543"/>
                <a:gd name="connsiteX163" fmla="*/ 402636 w 4424105"/>
                <a:gd name="connsiteY163" fmla="*/ 275812 h 368543"/>
                <a:gd name="connsiteX164" fmla="*/ 301977 w 4424105"/>
                <a:gd name="connsiteY164" fmla="*/ 368543 h 368543"/>
                <a:gd name="connsiteX165" fmla="*/ 201318 w 4424105"/>
                <a:gd name="connsiteY165" fmla="*/ 275812 h 368543"/>
                <a:gd name="connsiteX166" fmla="*/ 300685 w 4424105"/>
                <a:gd name="connsiteY166" fmla="*/ 184272 h 368543"/>
                <a:gd name="connsiteX167" fmla="*/ 201318 w 4424105"/>
                <a:gd name="connsiteY167" fmla="*/ 92731 h 368543"/>
                <a:gd name="connsiteX168" fmla="*/ 100659 w 4424105"/>
                <a:gd name="connsiteY168" fmla="*/ 0 h 368543"/>
                <a:gd name="connsiteX169" fmla="*/ 201318 w 4424105"/>
                <a:gd name="connsiteY169" fmla="*/ 92731 h 368543"/>
                <a:gd name="connsiteX170" fmla="*/ 101951 w 4424105"/>
                <a:gd name="connsiteY170" fmla="*/ 184272 h 368543"/>
                <a:gd name="connsiteX171" fmla="*/ 201318 w 4424105"/>
                <a:gd name="connsiteY171" fmla="*/ 275812 h 368543"/>
                <a:gd name="connsiteX172" fmla="*/ 100659 w 4424105"/>
                <a:gd name="connsiteY172" fmla="*/ 368543 h 368543"/>
                <a:gd name="connsiteX173" fmla="*/ 0 w 4424105"/>
                <a:gd name="connsiteY173" fmla="*/ 275812 h 368543"/>
                <a:gd name="connsiteX174" fmla="*/ 99367 w 4424105"/>
                <a:gd name="connsiteY174" fmla="*/ 184272 h 368543"/>
                <a:gd name="connsiteX175" fmla="*/ 0 w 4424105"/>
                <a:gd name="connsiteY175" fmla="*/ 92731 h 36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424105" h="368543">
                  <a:moveTo>
                    <a:pt x="2212052" y="94983"/>
                  </a:moveTo>
                  <a:lnTo>
                    <a:pt x="2115130" y="184272"/>
                  </a:lnTo>
                  <a:lnTo>
                    <a:pt x="2212052" y="273560"/>
                  </a:lnTo>
                  <a:lnTo>
                    <a:pt x="2308974" y="184272"/>
                  </a:lnTo>
                  <a:close/>
                  <a:moveTo>
                    <a:pt x="3820151" y="92731"/>
                  </a:moveTo>
                  <a:lnTo>
                    <a:pt x="3720785" y="184272"/>
                  </a:lnTo>
                  <a:lnTo>
                    <a:pt x="3820151" y="275812"/>
                  </a:lnTo>
                  <a:lnTo>
                    <a:pt x="3919517" y="184272"/>
                  </a:lnTo>
                  <a:close/>
                  <a:moveTo>
                    <a:pt x="3216197" y="92731"/>
                  </a:moveTo>
                  <a:lnTo>
                    <a:pt x="3116831" y="184272"/>
                  </a:lnTo>
                  <a:lnTo>
                    <a:pt x="3216197" y="275812"/>
                  </a:lnTo>
                  <a:lnTo>
                    <a:pt x="3315563" y="184272"/>
                  </a:lnTo>
                  <a:close/>
                  <a:moveTo>
                    <a:pt x="1610543" y="92731"/>
                  </a:moveTo>
                  <a:lnTo>
                    <a:pt x="1511177" y="184272"/>
                  </a:lnTo>
                  <a:lnTo>
                    <a:pt x="1610543" y="275812"/>
                  </a:lnTo>
                  <a:lnTo>
                    <a:pt x="1709910" y="184272"/>
                  </a:lnTo>
                  <a:close/>
                  <a:moveTo>
                    <a:pt x="1006589" y="92731"/>
                  </a:moveTo>
                  <a:lnTo>
                    <a:pt x="907223" y="184272"/>
                  </a:lnTo>
                  <a:lnTo>
                    <a:pt x="1006589" y="275812"/>
                  </a:lnTo>
                  <a:lnTo>
                    <a:pt x="1105956" y="184272"/>
                  </a:lnTo>
                  <a:close/>
                  <a:moveTo>
                    <a:pt x="4323446" y="0"/>
                  </a:moveTo>
                  <a:lnTo>
                    <a:pt x="4424105" y="92731"/>
                  </a:lnTo>
                  <a:lnTo>
                    <a:pt x="4324739" y="184272"/>
                  </a:lnTo>
                  <a:lnTo>
                    <a:pt x="4424105" y="275812"/>
                  </a:lnTo>
                  <a:lnTo>
                    <a:pt x="4323446" y="368543"/>
                  </a:lnTo>
                  <a:lnTo>
                    <a:pt x="4222787" y="275812"/>
                  </a:lnTo>
                  <a:lnTo>
                    <a:pt x="4322154" y="184272"/>
                  </a:lnTo>
                  <a:lnTo>
                    <a:pt x="4222787" y="92731"/>
                  </a:lnTo>
                  <a:close/>
                  <a:moveTo>
                    <a:pt x="4122128" y="0"/>
                  </a:moveTo>
                  <a:lnTo>
                    <a:pt x="4222787" y="92731"/>
                  </a:lnTo>
                  <a:lnTo>
                    <a:pt x="4123420" y="184272"/>
                  </a:lnTo>
                  <a:lnTo>
                    <a:pt x="4222787" y="275812"/>
                  </a:lnTo>
                  <a:lnTo>
                    <a:pt x="4122128" y="368543"/>
                  </a:lnTo>
                  <a:lnTo>
                    <a:pt x="4021469" y="275812"/>
                  </a:lnTo>
                  <a:lnTo>
                    <a:pt x="4120835" y="184272"/>
                  </a:lnTo>
                  <a:lnTo>
                    <a:pt x="4021469" y="92731"/>
                  </a:lnTo>
                  <a:close/>
                  <a:moveTo>
                    <a:pt x="3719493" y="0"/>
                  </a:moveTo>
                  <a:lnTo>
                    <a:pt x="3820151" y="92730"/>
                  </a:lnTo>
                  <a:lnTo>
                    <a:pt x="3920810" y="0"/>
                  </a:lnTo>
                  <a:lnTo>
                    <a:pt x="4021469" y="92731"/>
                  </a:lnTo>
                  <a:lnTo>
                    <a:pt x="3922102" y="184272"/>
                  </a:lnTo>
                  <a:lnTo>
                    <a:pt x="4021469" y="275812"/>
                  </a:lnTo>
                  <a:lnTo>
                    <a:pt x="3920810" y="368543"/>
                  </a:lnTo>
                  <a:lnTo>
                    <a:pt x="3820151" y="275813"/>
                  </a:lnTo>
                  <a:lnTo>
                    <a:pt x="3719493" y="368543"/>
                  </a:lnTo>
                  <a:lnTo>
                    <a:pt x="3618834" y="275812"/>
                  </a:lnTo>
                  <a:lnTo>
                    <a:pt x="3718200" y="184272"/>
                  </a:lnTo>
                  <a:lnTo>
                    <a:pt x="3618834" y="92731"/>
                  </a:lnTo>
                  <a:close/>
                  <a:moveTo>
                    <a:pt x="3518175" y="0"/>
                  </a:moveTo>
                  <a:lnTo>
                    <a:pt x="3618834" y="92731"/>
                  </a:lnTo>
                  <a:lnTo>
                    <a:pt x="3519467" y="184272"/>
                  </a:lnTo>
                  <a:lnTo>
                    <a:pt x="3618834" y="275812"/>
                  </a:lnTo>
                  <a:lnTo>
                    <a:pt x="3518175" y="368543"/>
                  </a:lnTo>
                  <a:lnTo>
                    <a:pt x="3417516" y="275812"/>
                  </a:lnTo>
                  <a:lnTo>
                    <a:pt x="3516882" y="184272"/>
                  </a:lnTo>
                  <a:lnTo>
                    <a:pt x="3417516" y="92731"/>
                  </a:lnTo>
                  <a:close/>
                  <a:moveTo>
                    <a:pt x="3115539" y="0"/>
                  </a:moveTo>
                  <a:lnTo>
                    <a:pt x="3216197" y="92730"/>
                  </a:lnTo>
                  <a:lnTo>
                    <a:pt x="3316856" y="0"/>
                  </a:lnTo>
                  <a:lnTo>
                    <a:pt x="3417515" y="92731"/>
                  </a:lnTo>
                  <a:lnTo>
                    <a:pt x="3318148" y="184272"/>
                  </a:lnTo>
                  <a:lnTo>
                    <a:pt x="3417515" y="275812"/>
                  </a:lnTo>
                  <a:lnTo>
                    <a:pt x="3316856" y="368543"/>
                  </a:lnTo>
                  <a:lnTo>
                    <a:pt x="3216197" y="275813"/>
                  </a:lnTo>
                  <a:lnTo>
                    <a:pt x="3115539" y="368543"/>
                  </a:lnTo>
                  <a:lnTo>
                    <a:pt x="3014880" y="275812"/>
                  </a:lnTo>
                  <a:lnTo>
                    <a:pt x="3114246" y="184272"/>
                  </a:lnTo>
                  <a:lnTo>
                    <a:pt x="3014880" y="92731"/>
                  </a:lnTo>
                  <a:close/>
                  <a:moveTo>
                    <a:pt x="2914221" y="0"/>
                  </a:moveTo>
                  <a:lnTo>
                    <a:pt x="3014880" y="92731"/>
                  </a:lnTo>
                  <a:lnTo>
                    <a:pt x="2915513" y="184272"/>
                  </a:lnTo>
                  <a:lnTo>
                    <a:pt x="3014880" y="275812"/>
                  </a:lnTo>
                  <a:lnTo>
                    <a:pt x="2914221" y="368543"/>
                  </a:lnTo>
                  <a:lnTo>
                    <a:pt x="2813562" y="275812"/>
                  </a:lnTo>
                  <a:lnTo>
                    <a:pt x="2912928" y="184272"/>
                  </a:lnTo>
                  <a:lnTo>
                    <a:pt x="2813562" y="92731"/>
                  </a:lnTo>
                  <a:close/>
                  <a:moveTo>
                    <a:pt x="2712903" y="0"/>
                  </a:moveTo>
                  <a:lnTo>
                    <a:pt x="2813562" y="92731"/>
                  </a:lnTo>
                  <a:lnTo>
                    <a:pt x="2714195" y="184272"/>
                  </a:lnTo>
                  <a:lnTo>
                    <a:pt x="2813562" y="275812"/>
                  </a:lnTo>
                  <a:lnTo>
                    <a:pt x="2712903" y="368543"/>
                  </a:lnTo>
                  <a:lnTo>
                    <a:pt x="2612244" y="275812"/>
                  </a:lnTo>
                  <a:lnTo>
                    <a:pt x="2711610" y="184272"/>
                  </a:lnTo>
                  <a:lnTo>
                    <a:pt x="2612244" y="92731"/>
                  </a:lnTo>
                  <a:close/>
                  <a:moveTo>
                    <a:pt x="2511585" y="0"/>
                  </a:moveTo>
                  <a:lnTo>
                    <a:pt x="2612244" y="92731"/>
                  </a:lnTo>
                  <a:lnTo>
                    <a:pt x="2512877" y="184272"/>
                  </a:lnTo>
                  <a:lnTo>
                    <a:pt x="2612244" y="275812"/>
                  </a:lnTo>
                  <a:lnTo>
                    <a:pt x="2511585" y="368543"/>
                  </a:lnTo>
                  <a:lnTo>
                    <a:pt x="2410926" y="275812"/>
                  </a:lnTo>
                  <a:lnTo>
                    <a:pt x="2510292" y="184272"/>
                  </a:lnTo>
                  <a:lnTo>
                    <a:pt x="2410926" y="92731"/>
                  </a:lnTo>
                  <a:close/>
                  <a:moveTo>
                    <a:pt x="2113838" y="0"/>
                  </a:moveTo>
                  <a:lnTo>
                    <a:pt x="2212052" y="90479"/>
                  </a:lnTo>
                  <a:lnTo>
                    <a:pt x="2310267" y="0"/>
                  </a:lnTo>
                  <a:lnTo>
                    <a:pt x="2410926" y="92731"/>
                  </a:lnTo>
                  <a:lnTo>
                    <a:pt x="2311559" y="184272"/>
                  </a:lnTo>
                  <a:lnTo>
                    <a:pt x="2410926" y="275812"/>
                  </a:lnTo>
                  <a:lnTo>
                    <a:pt x="2310267" y="368543"/>
                  </a:lnTo>
                  <a:lnTo>
                    <a:pt x="2212052" y="278064"/>
                  </a:lnTo>
                  <a:lnTo>
                    <a:pt x="2113838" y="368543"/>
                  </a:lnTo>
                  <a:lnTo>
                    <a:pt x="2013179" y="275812"/>
                  </a:lnTo>
                  <a:lnTo>
                    <a:pt x="2112546" y="184272"/>
                  </a:lnTo>
                  <a:lnTo>
                    <a:pt x="2013179" y="92731"/>
                  </a:lnTo>
                  <a:close/>
                  <a:moveTo>
                    <a:pt x="1912520" y="0"/>
                  </a:moveTo>
                  <a:lnTo>
                    <a:pt x="2013179" y="92731"/>
                  </a:lnTo>
                  <a:lnTo>
                    <a:pt x="1913812" y="184272"/>
                  </a:lnTo>
                  <a:lnTo>
                    <a:pt x="2013179" y="275812"/>
                  </a:lnTo>
                  <a:lnTo>
                    <a:pt x="1912520" y="368543"/>
                  </a:lnTo>
                  <a:lnTo>
                    <a:pt x="1811861" y="275812"/>
                  </a:lnTo>
                  <a:lnTo>
                    <a:pt x="1911228" y="184272"/>
                  </a:lnTo>
                  <a:lnTo>
                    <a:pt x="1811861" y="92731"/>
                  </a:lnTo>
                  <a:close/>
                  <a:moveTo>
                    <a:pt x="1509885" y="0"/>
                  </a:moveTo>
                  <a:lnTo>
                    <a:pt x="1610543" y="92730"/>
                  </a:lnTo>
                  <a:lnTo>
                    <a:pt x="1711202" y="0"/>
                  </a:lnTo>
                  <a:lnTo>
                    <a:pt x="1811861" y="92731"/>
                  </a:lnTo>
                  <a:lnTo>
                    <a:pt x="1712494" y="184272"/>
                  </a:lnTo>
                  <a:lnTo>
                    <a:pt x="1811861" y="275812"/>
                  </a:lnTo>
                  <a:lnTo>
                    <a:pt x="1711202" y="368543"/>
                  </a:lnTo>
                  <a:lnTo>
                    <a:pt x="1610543" y="275813"/>
                  </a:lnTo>
                  <a:lnTo>
                    <a:pt x="1509885" y="368543"/>
                  </a:lnTo>
                  <a:lnTo>
                    <a:pt x="1409226" y="275812"/>
                  </a:lnTo>
                  <a:lnTo>
                    <a:pt x="1508593" y="184272"/>
                  </a:lnTo>
                  <a:lnTo>
                    <a:pt x="1409226" y="92731"/>
                  </a:lnTo>
                  <a:close/>
                  <a:moveTo>
                    <a:pt x="1308567" y="0"/>
                  </a:moveTo>
                  <a:lnTo>
                    <a:pt x="1409226" y="92731"/>
                  </a:lnTo>
                  <a:lnTo>
                    <a:pt x="1309859" y="184272"/>
                  </a:lnTo>
                  <a:lnTo>
                    <a:pt x="1409226" y="275812"/>
                  </a:lnTo>
                  <a:lnTo>
                    <a:pt x="1308567" y="368543"/>
                  </a:lnTo>
                  <a:lnTo>
                    <a:pt x="1207908" y="275812"/>
                  </a:lnTo>
                  <a:lnTo>
                    <a:pt x="1307275" y="184272"/>
                  </a:lnTo>
                  <a:lnTo>
                    <a:pt x="1207908" y="92731"/>
                  </a:lnTo>
                  <a:close/>
                  <a:moveTo>
                    <a:pt x="905931" y="0"/>
                  </a:moveTo>
                  <a:lnTo>
                    <a:pt x="1006589" y="92730"/>
                  </a:lnTo>
                  <a:lnTo>
                    <a:pt x="1107248" y="0"/>
                  </a:lnTo>
                  <a:lnTo>
                    <a:pt x="1207907" y="92731"/>
                  </a:lnTo>
                  <a:lnTo>
                    <a:pt x="1108540" y="184272"/>
                  </a:lnTo>
                  <a:lnTo>
                    <a:pt x="1207907" y="275812"/>
                  </a:lnTo>
                  <a:lnTo>
                    <a:pt x="1107248" y="368543"/>
                  </a:lnTo>
                  <a:lnTo>
                    <a:pt x="1006589" y="275813"/>
                  </a:lnTo>
                  <a:lnTo>
                    <a:pt x="905931" y="368543"/>
                  </a:lnTo>
                  <a:lnTo>
                    <a:pt x="805272" y="275812"/>
                  </a:lnTo>
                  <a:lnTo>
                    <a:pt x="904639" y="184272"/>
                  </a:lnTo>
                  <a:lnTo>
                    <a:pt x="805272" y="92731"/>
                  </a:lnTo>
                  <a:close/>
                  <a:moveTo>
                    <a:pt x="704613" y="0"/>
                  </a:moveTo>
                  <a:lnTo>
                    <a:pt x="805272" y="92731"/>
                  </a:lnTo>
                  <a:lnTo>
                    <a:pt x="705905" y="184272"/>
                  </a:lnTo>
                  <a:lnTo>
                    <a:pt x="805272" y="275812"/>
                  </a:lnTo>
                  <a:lnTo>
                    <a:pt x="704613" y="368543"/>
                  </a:lnTo>
                  <a:lnTo>
                    <a:pt x="603954" y="275812"/>
                  </a:lnTo>
                  <a:lnTo>
                    <a:pt x="703321" y="184272"/>
                  </a:lnTo>
                  <a:lnTo>
                    <a:pt x="603954" y="92731"/>
                  </a:lnTo>
                  <a:close/>
                  <a:moveTo>
                    <a:pt x="503295" y="0"/>
                  </a:moveTo>
                  <a:lnTo>
                    <a:pt x="603954" y="92731"/>
                  </a:lnTo>
                  <a:lnTo>
                    <a:pt x="504587" y="184272"/>
                  </a:lnTo>
                  <a:lnTo>
                    <a:pt x="603954" y="275812"/>
                  </a:lnTo>
                  <a:lnTo>
                    <a:pt x="503295" y="368543"/>
                  </a:lnTo>
                  <a:lnTo>
                    <a:pt x="402636" y="275812"/>
                  </a:lnTo>
                  <a:lnTo>
                    <a:pt x="502003" y="184272"/>
                  </a:lnTo>
                  <a:lnTo>
                    <a:pt x="402636" y="92731"/>
                  </a:lnTo>
                  <a:close/>
                  <a:moveTo>
                    <a:pt x="301977" y="0"/>
                  </a:moveTo>
                  <a:lnTo>
                    <a:pt x="402636" y="92731"/>
                  </a:lnTo>
                  <a:lnTo>
                    <a:pt x="303269" y="184272"/>
                  </a:lnTo>
                  <a:lnTo>
                    <a:pt x="402636" y="275812"/>
                  </a:lnTo>
                  <a:lnTo>
                    <a:pt x="301977" y="368543"/>
                  </a:lnTo>
                  <a:lnTo>
                    <a:pt x="201318" y="275812"/>
                  </a:lnTo>
                  <a:lnTo>
                    <a:pt x="300685" y="184272"/>
                  </a:lnTo>
                  <a:lnTo>
                    <a:pt x="201318" y="92731"/>
                  </a:lnTo>
                  <a:close/>
                  <a:moveTo>
                    <a:pt x="100659" y="0"/>
                  </a:moveTo>
                  <a:lnTo>
                    <a:pt x="201318" y="92731"/>
                  </a:lnTo>
                  <a:lnTo>
                    <a:pt x="101951" y="184272"/>
                  </a:lnTo>
                  <a:lnTo>
                    <a:pt x="201318" y="275812"/>
                  </a:lnTo>
                  <a:lnTo>
                    <a:pt x="100659" y="368543"/>
                  </a:lnTo>
                  <a:lnTo>
                    <a:pt x="0" y="275812"/>
                  </a:lnTo>
                  <a:lnTo>
                    <a:pt x="99367" y="184272"/>
                  </a:lnTo>
                  <a:lnTo>
                    <a:pt x="0" y="9273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440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2A7DF77D-54CD-4452-B317-1FD48820103A}"/>
                </a:ext>
              </a:extLst>
            </p:cNvPr>
            <p:cNvSpPr txBox="1"/>
            <p:nvPr/>
          </p:nvSpPr>
          <p:spPr>
            <a:xfrm>
              <a:off x="1398347" y="3932917"/>
              <a:ext cx="4424106" cy="769441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AE" sz="4400" b="1" dirty="0">
                  <a:ln w="3175">
                    <a:solidFill>
                      <a:schemeClr val="tx1"/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الحديقة</a:t>
              </a:r>
              <a:endParaRPr lang="ar-JO" sz="4400" b="1" dirty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2" name="خطأ">
            <a:extLst>
              <a:ext uri="{FF2B5EF4-FFF2-40B4-BE49-F238E27FC236}">
                <a16:creationId xmlns:a16="http://schemas.microsoft.com/office/drawing/2014/main" id="{83D0B3C9-6723-45E0-96E2-771CD3257566}"/>
              </a:ext>
            </a:extLst>
          </p:cNvPr>
          <p:cNvGrpSpPr/>
          <p:nvPr/>
        </p:nvGrpSpPr>
        <p:grpSpPr>
          <a:xfrm>
            <a:off x="1334300" y="4770380"/>
            <a:ext cx="4590288" cy="769441"/>
            <a:chOff x="6264967" y="4642174"/>
            <a:chExt cx="4590288" cy="769441"/>
          </a:xfrm>
        </p:grpSpPr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F4B25B11-B5AA-4B71-8484-4292450EB729}"/>
                </a:ext>
              </a:extLst>
            </p:cNvPr>
            <p:cNvSpPr/>
            <p:nvPr/>
          </p:nvSpPr>
          <p:spPr>
            <a:xfrm>
              <a:off x="6264967" y="4745809"/>
              <a:ext cx="4590288" cy="533399"/>
            </a:xfrm>
            <a:custGeom>
              <a:avLst/>
              <a:gdLst>
                <a:gd name="connsiteX0" fmla="*/ 149864 w 4590288"/>
                <a:gd name="connsiteY0" fmla="*/ 0 h 533399"/>
                <a:gd name="connsiteX1" fmla="*/ 4440424 w 4590288"/>
                <a:gd name="connsiteY1" fmla="*/ 0 h 533399"/>
                <a:gd name="connsiteX2" fmla="*/ 4590288 w 4590288"/>
                <a:gd name="connsiteY2" fmla="*/ 149864 h 533399"/>
                <a:gd name="connsiteX3" fmla="*/ 4590288 w 4590288"/>
                <a:gd name="connsiteY3" fmla="*/ 383535 h 533399"/>
                <a:gd name="connsiteX4" fmla="*/ 4440424 w 4590288"/>
                <a:gd name="connsiteY4" fmla="*/ 533399 h 533399"/>
                <a:gd name="connsiteX5" fmla="*/ 149864 w 4590288"/>
                <a:gd name="connsiteY5" fmla="*/ 533399 h 533399"/>
                <a:gd name="connsiteX6" fmla="*/ 0 w 4590288"/>
                <a:gd name="connsiteY6" fmla="*/ 383535 h 533399"/>
                <a:gd name="connsiteX7" fmla="*/ 0 w 4590288"/>
                <a:gd name="connsiteY7" fmla="*/ 149864 h 533399"/>
                <a:gd name="connsiteX8" fmla="*/ 149864 w 4590288"/>
                <a:gd name="connsiteY8" fmla="*/ 0 h 533399"/>
                <a:gd name="connsiteX9" fmla="*/ 189720 w 4590288"/>
                <a:gd name="connsiteY9" fmla="*/ 70103 h 533399"/>
                <a:gd name="connsiteX10" fmla="*/ 79248 w 4590288"/>
                <a:gd name="connsiteY10" fmla="*/ 180575 h 533399"/>
                <a:gd name="connsiteX11" fmla="*/ 79248 w 4590288"/>
                <a:gd name="connsiteY11" fmla="*/ 352825 h 533399"/>
                <a:gd name="connsiteX12" fmla="*/ 189720 w 4590288"/>
                <a:gd name="connsiteY12" fmla="*/ 463297 h 533399"/>
                <a:gd name="connsiteX13" fmla="*/ 4400568 w 4590288"/>
                <a:gd name="connsiteY13" fmla="*/ 463297 h 533399"/>
                <a:gd name="connsiteX14" fmla="*/ 4511040 w 4590288"/>
                <a:gd name="connsiteY14" fmla="*/ 352825 h 533399"/>
                <a:gd name="connsiteX15" fmla="*/ 4511040 w 4590288"/>
                <a:gd name="connsiteY15" fmla="*/ 180575 h 533399"/>
                <a:gd name="connsiteX16" fmla="*/ 4400568 w 4590288"/>
                <a:gd name="connsiteY16" fmla="*/ 70103 h 533399"/>
                <a:gd name="connsiteX17" fmla="*/ 189720 w 4590288"/>
                <a:gd name="connsiteY17" fmla="*/ 70103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90288" h="533399">
                  <a:moveTo>
                    <a:pt x="149864" y="0"/>
                  </a:moveTo>
                  <a:lnTo>
                    <a:pt x="4440424" y="0"/>
                  </a:lnTo>
                  <a:cubicBezTo>
                    <a:pt x="4523192" y="0"/>
                    <a:pt x="4590288" y="67096"/>
                    <a:pt x="4590288" y="149864"/>
                  </a:cubicBezTo>
                  <a:lnTo>
                    <a:pt x="4590288" y="383535"/>
                  </a:lnTo>
                  <a:cubicBezTo>
                    <a:pt x="4590288" y="466303"/>
                    <a:pt x="4523192" y="533399"/>
                    <a:pt x="4440424" y="533399"/>
                  </a:cubicBezTo>
                  <a:lnTo>
                    <a:pt x="149864" y="533399"/>
                  </a:lnTo>
                  <a:cubicBezTo>
                    <a:pt x="67096" y="533399"/>
                    <a:pt x="0" y="466303"/>
                    <a:pt x="0" y="383535"/>
                  </a:cubicBezTo>
                  <a:lnTo>
                    <a:pt x="0" y="149864"/>
                  </a:lnTo>
                  <a:cubicBezTo>
                    <a:pt x="0" y="67096"/>
                    <a:pt x="67096" y="0"/>
                    <a:pt x="149864" y="0"/>
                  </a:cubicBezTo>
                  <a:close/>
                  <a:moveTo>
                    <a:pt x="189720" y="70103"/>
                  </a:moveTo>
                  <a:cubicBezTo>
                    <a:pt x="128708" y="70103"/>
                    <a:pt x="79248" y="119563"/>
                    <a:pt x="79248" y="180575"/>
                  </a:cubicBezTo>
                  <a:lnTo>
                    <a:pt x="79248" y="352825"/>
                  </a:lnTo>
                  <a:cubicBezTo>
                    <a:pt x="79248" y="413837"/>
                    <a:pt x="128708" y="463297"/>
                    <a:pt x="189720" y="463297"/>
                  </a:cubicBezTo>
                  <a:lnTo>
                    <a:pt x="4400568" y="463297"/>
                  </a:lnTo>
                  <a:cubicBezTo>
                    <a:pt x="4461580" y="463297"/>
                    <a:pt x="4511040" y="413837"/>
                    <a:pt x="4511040" y="352825"/>
                  </a:cubicBezTo>
                  <a:lnTo>
                    <a:pt x="4511040" y="180575"/>
                  </a:lnTo>
                  <a:cubicBezTo>
                    <a:pt x="4511040" y="119563"/>
                    <a:pt x="4461580" y="70103"/>
                    <a:pt x="4400568" y="70103"/>
                  </a:cubicBezTo>
                  <a:lnTo>
                    <a:pt x="189720" y="7010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440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E35FA5B3-4772-4843-A927-C439A725DEF5}"/>
                </a:ext>
              </a:extLst>
            </p:cNvPr>
            <p:cNvSpPr/>
            <p:nvPr/>
          </p:nvSpPr>
          <p:spPr>
            <a:xfrm>
              <a:off x="6345614" y="4834507"/>
              <a:ext cx="4424105" cy="368543"/>
            </a:xfrm>
            <a:custGeom>
              <a:avLst/>
              <a:gdLst>
                <a:gd name="connsiteX0" fmla="*/ 2212052 w 4424105"/>
                <a:gd name="connsiteY0" fmla="*/ 94983 h 368543"/>
                <a:gd name="connsiteX1" fmla="*/ 2115130 w 4424105"/>
                <a:gd name="connsiteY1" fmla="*/ 184272 h 368543"/>
                <a:gd name="connsiteX2" fmla="*/ 2212052 w 4424105"/>
                <a:gd name="connsiteY2" fmla="*/ 273560 h 368543"/>
                <a:gd name="connsiteX3" fmla="*/ 2308974 w 4424105"/>
                <a:gd name="connsiteY3" fmla="*/ 184272 h 368543"/>
                <a:gd name="connsiteX4" fmla="*/ 3820151 w 4424105"/>
                <a:gd name="connsiteY4" fmla="*/ 92731 h 368543"/>
                <a:gd name="connsiteX5" fmla="*/ 3720785 w 4424105"/>
                <a:gd name="connsiteY5" fmla="*/ 184272 h 368543"/>
                <a:gd name="connsiteX6" fmla="*/ 3820151 w 4424105"/>
                <a:gd name="connsiteY6" fmla="*/ 275812 h 368543"/>
                <a:gd name="connsiteX7" fmla="*/ 3919517 w 4424105"/>
                <a:gd name="connsiteY7" fmla="*/ 184272 h 368543"/>
                <a:gd name="connsiteX8" fmla="*/ 3216197 w 4424105"/>
                <a:gd name="connsiteY8" fmla="*/ 92731 h 368543"/>
                <a:gd name="connsiteX9" fmla="*/ 3116831 w 4424105"/>
                <a:gd name="connsiteY9" fmla="*/ 184272 h 368543"/>
                <a:gd name="connsiteX10" fmla="*/ 3216197 w 4424105"/>
                <a:gd name="connsiteY10" fmla="*/ 275812 h 368543"/>
                <a:gd name="connsiteX11" fmla="*/ 3315563 w 4424105"/>
                <a:gd name="connsiteY11" fmla="*/ 184272 h 368543"/>
                <a:gd name="connsiteX12" fmla="*/ 1610543 w 4424105"/>
                <a:gd name="connsiteY12" fmla="*/ 92731 h 368543"/>
                <a:gd name="connsiteX13" fmla="*/ 1511177 w 4424105"/>
                <a:gd name="connsiteY13" fmla="*/ 184272 h 368543"/>
                <a:gd name="connsiteX14" fmla="*/ 1610543 w 4424105"/>
                <a:gd name="connsiteY14" fmla="*/ 275812 h 368543"/>
                <a:gd name="connsiteX15" fmla="*/ 1709910 w 4424105"/>
                <a:gd name="connsiteY15" fmla="*/ 184272 h 368543"/>
                <a:gd name="connsiteX16" fmla="*/ 1006589 w 4424105"/>
                <a:gd name="connsiteY16" fmla="*/ 92731 h 368543"/>
                <a:gd name="connsiteX17" fmla="*/ 907223 w 4424105"/>
                <a:gd name="connsiteY17" fmla="*/ 184272 h 368543"/>
                <a:gd name="connsiteX18" fmla="*/ 1006589 w 4424105"/>
                <a:gd name="connsiteY18" fmla="*/ 275812 h 368543"/>
                <a:gd name="connsiteX19" fmla="*/ 1105956 w 4424105"/>
                <a:gd name="connsiteY19" fmla="*/ 184272 h 368543"/>
                <a:gd name="connsiteX20" fmla="*/ 4323446 w 4424105"/>
                <a:gd name="connsiteY20" fmla="*/ 0 h 368543"/>
                <a:gd name="connsiteX21" fmla="*/ 4424105 w 4424105"/>
                <a:gd name="connsiteY21" fmla="*/ 92731 h 368543"/>
                <a:gd name="connsiteX22" fmla="*/ 4324739 w 4424105"/>
                <a:gd name="connsiteY22" fmla="*/ 184272 h 368543"/>
                <a:gd name="connsiteX23" fmla="*/ 4424105 w 4424105"/>
                <a:gd name="connsiteY23" fmla="*/ 275812 h 368543"/>
                <a:gd name="connsiteX24" fmla="*/ 4323446 w 4424105"/>
                <a:gd name="connsiteY24" fmla="*/ 368543 h 368543"/>
                <a:gd name="connsiteX25" fmla="*/ 4222787 w 4424105"/>
                <a:gd name="connsiteY25" fmla="*/ 275812 h 368543"/>
                <a:gd name="connsiteX26" fmla="*/ 4322154 w 4424105"/>
                <a:gd name="connsiteY26" fmla="*/ 184272 h 368543"/>
                <a:gd name="connsiteX27" fmla="*/ 4222787 w 4424105"/>
                <a:gd name="connsiteY27" fmla="*/ 92731 h 368543"/>
                <a:gd name="connsiteX28" fmla="*/ 4122128 w 4424105"/>
                <a:gd name="connsiteY28" fmla="*/ 0 h 368543"/>
                <a:gd name="connsiteX29" fmla="*/ 4222787 w 4424105"/>
                <a:gd name="connsiteY29" fmla="*/ 92731 h 368543"/>
                <a:gd name="connsiteX30" fmla="*/ 4123420 w 4424105"/>
                <a:gd name="connsiteY30" fmla="*/ 184272 h 368543"/>
                <a:gd name="connsiteX31" fmla="*/ 4222787 w 4424105"/>
                <a:gd name="connsiteY31" fmla="*/ 275812 h 368543"/>
                <a:gd name="connsiteX32" fmla="*/ 4122128 w 4424105"/>
                <a:gd name="connsiteY32" fmla="*/ 368543 h 368543"/>
                <a:gd name="connsiteX33" fmla="*/ 4021469 w 4424105"/>
                <a:gd name="connsiteY33" fmla="*/ 275812 h 368543"/>
                <a:gd name="connsiteX34" fmla="*/ 4120835 w 4424105"/>
                <a:gd name="connsiteY34" fmla="*/ 184272 h 368543"/>
                <a:gd name="connsiteX35" fmla="*/ 4021469 w 4424105"/>
                <a:gd name="connsiteY35" fmla="*/ 92731 h 368543"/>
                <a:gd name="connsiteX36" fmla="*/ 3719493 w 4424105"/>
                <a:gd name="connsiteY36" fmla="*/ 0 h 368543"/>
                <a:gd name="connsiteX37" fmla="*/ 3820151 w 4424105"/>
                <a:gd name="connsiteY37" fmla="*/ 92730 h 368543"/>
                <a:gd name="connsiteX38" fmla="*/ 3920810 w 4424105"/>
                <a:gd name="connsiteY38" fmla="*/ 0 h 368543"/>
                <a:gd name="connsiteX39" fmla="*/ 4021469 w 4424105"/>
                <a:gd name="connsiteY39" fmla="*/ 92731 h 368543"/>
                <a:gd name="connsiteX40" fmla="*/ 3922102 w 4424105"/>
                <a:gd name="connsiteY40" fmla="*/ 184272 h 368543"/>
                <a:gd name="connsiteX41" fmla="*/ 4021469 w 4424105"/>
                <a:gd name="connsiteY41" fmla="*/ 275812 h 368543"/>
                <a:gd name="connsiteX42" fmla="*/ 3920810 w 4424105"/>
                <a:gd name="connsiteY42" fmla="*/ 368543 h 368543"/>
                <a:gd name="connsiteX43" fmla="*/ 3820151 w 4424105"/>
                <a:gd name="connsiteY43" fmla="*/ 275813 h 368543"/>
                <a:gd name="connsiteX44" fmla="*/ 3719493 w 4424105"/>
                <a:gd name="connsiteY44" fmla="*/ 368543 h 368543"/>
                <a:gd name="connsiteX45" fmla="*/ 3618834 w 4424105"/>
                <a:gd name="connsiteY45" fmla="*/ 275812 h 368543"/>
                <a:gd name="connsiteX46" fmla="*/ 3718200 w 4424105"/>
                <a:gd name="connsiteY46" fmla="*/ 184272 h 368543"/>
                <a:gd name="connsiteX47" fmla="*/ 3618834 w 4424105"/>
                <a:gd name="connsiteY47" fmla="*/ 92731 h 368543"/>
                <a:gd name="connsiteX48" fmla="*/ 3518175 w 4424105"/>
                <a:gd name="connsiteY48" fmla="*/ 0 h 368543"/>
                <a:gd name="connsiteX49" fmla="*/ 3618834 w 4424105"/>
                <a:gd name="connsiteY49" fmla="*/ 92731 h 368543"/>
                <a:gd name="connsiteX50" fmla="*/ 3519467 w 4424105"/>
                <a:gd name="connsiteY50" fmla="*/ 184272 h 368543"/>
                <a:gd name="connsiteX51" fmla="*/ 3618834 w 4424105"/>
                <a:gd name="connsiteY51" fmla="*/ 275812 h 368543"/>
                <a:gd name="connsiteX52" fmla="*/ 3518175 w 4424105"/>
                <a:gd name="connsiteY52" fmla="*/ 368543 h 368543"/>
                <a:gd name="connsiteX53" fmla="*/ 3417516 w 4424105"/>
                <a:gd name="connsiteY53" fmla="*/ 275812 h 368543"/>
                <a:gd name="connsiteX54" fmla="*/ 3516882 w 4424105"/>
                <a:gd name="connsiteY54" fmla="*/ 184272 h 368543"/>
                <a:gd name="connsiteX55" fmla="*/ 3417516 w 4424105"/>
                <a:gd name="connsiteY55" fmla="*/ 92731 h 368543"/>
                <a:gd name="connsiteX56" fmla="*/ 3115539 w 4424105"/>
                <a:gd name="connsiteY56" fmla="*/ 0 h 368543"/>
                <a:gd name="connsiteX57" fmla="*/ 3216197 w 4424105"/>
                <a:gd name="connsiteY57" fmla="*/ 92730 h 368543"/>
                <a:gd name="connsiteX58" fmla="*/ 3316856 w 4424105"/>
                <a:gd name="connsiteY58" fmla="*/ 0 h 368543"/>
                <a:gd name="connsiteX59" fmla="*/ 3417515 w 4424105"/>
                <a:gd name="connsiteY59" fmla="*/ 92731 h 368543"/>
                <a:gd name="connsiteX60" fmla="*/ 3318148 w 4424105"/>
                <a:gd name="connsiteY60" fmla="*/ 184272 h 368543"/>
                <a:gd name="connsiteX61" fmla="*/ 3417515 w 4424105"/>
                <a:gd name="connsiteY61" fmla="*/ 275812 h 368543"/>
                <a:gd name="connsiteX62" fmla="*/ 3316856 w 4424105"/>
                <a:gd name="connsiteY62" fmla="*/ 368543 h 368543"/>
                <a:gd name="connsiteX63" fmla="*/ 3216197 w 4424105"/>
                <a:gd name="connsiteY63" fmla="*/ 275813 h 368543"/>
                <a:gd name="connsiteX64" fmla="*/ 3115539 w 4424105"/>
                <a:gd name="connsiteY64" fmla="*/ 368543 h 368543"/>
                <a:gd name="connsiteX65" fmla="*/ 3014880 w 4424105"/>
                <a:gd name="connsiteY65" fmla="*/ 275812 h 368543"/>
                <a:gd name="connsiteX66" fmla="*/ 3114246 w 4424105"/>
                <a:gd name="connsiteY66" fmla="*/ 184272 h 368543"/>
                <a:gd name="connsiteX67" fmla="*/ 3014880 w 4424105"/>
                <a:gd name="connsiteY67" fmla="*/ 92731 h 368543"/>
                <a:gd name="connsiteX68" fmla="*/ 2914221 w 4424105"/>
                <a:gd name="connsiteY68" fmla="*/ 0 h 368543"/>
                <a:gd name="connsiteX69" fmla="*/ 3014880 w 4424105"/>
                <a:gd name="connsiteY69" fmla="*/ 92731 h 368543"/>
                <a:gd name="connsiteX70" fmla="*/ 2915513 w 4424105"/>
                <a:gd name="connsiteY70" fmla="*/ 184272 h 368543"/>
                <a:gd name="connsiteX71" fmla="*/ 3014880 w 4424105"/>
                <a:gd name="connsiteY71" fmla="*/ 275812 h 368543"/>
                <a:gd name="connsiteX72" fmla="*/ 2914221 w 4424105"/>
                <a:gd name="connsiteY72" fmla="*/ 368543 h 368543"/>
                <a:gd name="connsiteX73" fmla="*/ 2813562 w 4424105"/>
                <a:gd name="connsiteY73" fmla="*/ 275812 h 368543"/>
                <a:gd name="connsiteX74" fmla="*/ 2912928 w 4424105"/>
                <a:gd name="connsiteY74" fmla="*/ 184272 h 368543"/>
                <a:gd name="connsiteX75" fmla="*/ 2813562 w 4424105"/>
                <a:gd name="connsiteY75" fmla="*/ 92731 h 368543"/>
                <a:gd name="connsiteX76" fmla="*/ 2712903 w 4424105"/>
                <a:gd name="connsiteY76" fmla="*/ 0 h 368543"/>
                <a:gd name="connsiteX77" fmla="*/ 2813562 w 4424105"/>
                <a:gd name="connsiteY77" fmla="*/ 92731 h 368543"/>
                <a:gd name="connsiteX78" fmla="*/ 2714195 w 4424105"/>
                <a:gd name="connsiteY78" fmla="*/ 184272 h 368543"/>
                <a:gd name="connsiteX79" fmla="*/ 2813562 w 4424105"/>
                <a:gd name="connsiteY79" fmla="*/ 275812 h 368543"/>
                <a:gd name="connsiteX80" fmla="*/ 2712903 w 4424105"/>
                <a:gd name="connsiteY80" fmla="*/ 368543 h 368543"/>
                <a:gd name="connsiteX81" fmla="*/ 2612244 w 4424105"/>
                <a:gd name="connsiteY81" fmla="*/ 275812 h 368543"/>
                <a:gd name="connsiteX82" fmla="*/ 2711610 w 4424105"/>
                <a:gd name="connsiteY82" fmla="*/ 184272 h 368543"/>
                <a:gd name="connsiteX83" fmla="*/ 2612244 w 4424105"/>
                <a:gd name="connsiteY83" fmla="*/ 92731 h 368543"/>
                <a:gd name="connsiteX84" fmla="*/ 2511585 w 4424105"/>
                <a:gd name="connsiteY84" fmla="*/ 0 h 368543"/>
                <a:gd name="connsiteX85" fmla="*/ 2612244 w 4424105"/>
                <a:gd name="connsiteY85" fmla="*/ 92731 h 368543"/>
                <a:gd name="connsiteX86" fmla="*/ 2512877 w 4424105"/>
                <a:gd name="connsiteY86" fmla="*/ 184272 h 368543"/>
                <a:gd name="connsiteX87" fmla="*/ 2612244 w 4424105"/>
                <a:gd name="connsiteY87" fmla="*/ 275812 h 368543"/>
                <a:gd name="connsiteX88" fmla="*/ 2511585 w 4424105"/>
                <a:gd name="connsiteY88" fmla="*/ 368543 h 368543"/>
                <a:gd name="connsiteX89" fmla="*/ 2410926 w 4424105"/>
                <a:gd name="connsiteY89" fmla="*/ 275812 h 368543"/>
                <a:gd name="connsiteX90" fmla="*/ 2510292 w 4424105"/>
                <a:gd name="connsiteY90" fmla="*/ 184272 h 368543"/>
                <a:gd name="connsiteX91" fmla="*/ 2410926 w 4424105"/>
                <a:gd name="connsiteY91" fmla="*/ 92731 h 368543"/>
                <a:gd name="connsiteX92" fmla="*/ 2113838 w 4424105"/>
                <a:gd name="connsiteY92" fmla="*/ 0 h 368543"/>
                <a:gd name="connsiteX93" fmla="*/ 2212052 w 4424105"/>
                <a:gd name="connsiteY93" fmla="*/ 90479 h 368543"/>
                <a:gd name="connsiteX94" fmla="*/ 2310267 w 4424105"/>
                <a:gd name="connsiteY94" fmla="*/ 0 h 368543"/>
                <a:gd name="connsiteX95" fmla="*/ 2410926 w 4424105"/>
                <a:gd name="connsiteY95" fmla="*/ 92731 h 368543"/>
                <a:gd name="connsiteX96" fmla="*/ 2311559 w 4424105"/>
                <a:gd name="connsiteY96" fmla="*/ 184272 h 368543"/>
                <a:gd name="connsiteX97" fmla="*/ 2410926 w 4424105"/>
                <a:gd name="connsiteY97" fmla="*/ 275812 h 368543"/>
                <a:gd name="connsiteX98" fmla="*/ 2310267 w 4424105"/>
                <a:gd name="connsiteY98" fmla="*/ 368543 h 368543"/>
                <a:gd name="connsiteX99" fmla="*/ 2212052 w 4424105"/>
                <a:gd name="connsiteY99" fmla="*/ 278064 h 368543"/>
                <a:gd name="connsiteX100" fmla="*/ 2113838 w 4424105"/>
                <a:gd name="connsiteY100" fmla="*/ 368543 h 368543"/>
                <a:gd name="connsiteX101" fmla="*/ 2013179 w 4424105"/>
                <a:gd name="connsiteY101" fmla="*/ 275812 h 368543"/>
                <a:gd name="connsiteX102" fmla="*/ 2112546 w 4424105"/>
                <a:gd name="connsiteY102" fmla="*/ 184272 h 368543"/>
                <a:gd name="connsiteX103" fmla="*/ 2013179 w 4424105"/>
                <a:gd name="connsiteY103" fmla="*/ 92731 h 368543"/>
                <a:gd name="connsiteX104" fmla="*/ 1912520 w 4424105"/>
                <a:gd name="connsiteY104" fmla="*/ 0 h 368543"/>
                <a:gd name="connsiteX105" fmla="*/ 2013179 w 4424105"/>
                <a:gd name="connsiteY105" fmla="*/ 92731 h 368543"/>
                <a:gd name="connsiteX106" fmla="*/ 1913812 w 4424105"/>
                <a:gd name="connsiteY106" fmla="*/ 184272 h 368543"/>
                <a:gd name="connsiteX107" fmla="*/ 2013179 w 4424105"/>
                <a:gd name="connsiteY107" fmla="*/ 275812 h 368543"/>
                <a:gd name="connsiteX108" fmla="*/ 1912520 w 4424105"/>
                <a:gd name="connsiteY108" fmla="*/ 368543 h 368543"/>
                <a:gd name="connsiteX109" fmla="*/ 1811861 w 4424105"/>
                <a:gd name="connsiteY109" fmla="*/ 275812 h 368543"/>
                <a:gd name="connsiteX110" fmla="*/ 1911228 w 4424105"/>
                <a:gd name="connsiteY110" fmla="*/ 184272 h 368543"/>
                <a:gd name="connsiteX111" fmla="*/ 1811861 w 4424105"/>
                <a:gd name="connsiteY111" fmla="*/ 92731 h 368543"/>
                <a:gd name="connsiteX112" fmla="*/ 1509885 w 4424105"/>
                <a:gd name="connsiteY112" fmla="*/ 0 h 368543"/>
                <a:gd name="connsiteX113" fmla="*/ 1610543 w 4424105"/>
                <a:gd name="connsiteY113" fmla="*/ 92730 h 368543"/>
                <a:gd name="connsiteX114" fmla="*/ 1711202 w 4424105"/>
                <a:gd name="connsiteY114" fmla="*/ 0 h 368543"/>
                <a:gd name="connsiteX115" fmla="*/ 1811861 w 4424105"/>
                <a:gd name="connsiteY115" fmla="*/ 92731 h 368543"/>
                <a:gd name="connsiteX116" fmla="*/ 1712494 w 4424105"/>
                <a:gd name="connsiteY116" fmla="*/ 184272 h 368543"/>
                <a:gd name="connsiteX117" fmla="*/ 1811861 w 4424105"/>
                <a:gd name="connsiteY117" fmla="*/ 275812 h 368543"/>
                <a:gd name="connsiteX118" fmla="*/ 1711202 w 4424105"/>
                <a:gd name="connsiteY118" fmla="*/ 368543 h 368543"/>
                <a:gd name="connsiteX119" fmla="*/ 1610543 w 4424105"/>
                <a:gd name="connsiteY119" fmla="*/ 275813 h 368543"/>
                <a:gd name="connsiteX120" fmla="*/ 1509885 w 4424105"/>
                <a:gd name="connsiteY120" fmla="*/ 368543 h 368543"/>
                <a:gd name="connsiteX121" fmla="*/ 1409226 w 4424105"/>
                <a:gd name="connsiteY121" fmla="*/ 275812 h 368543"/>
                <a:gd name="connsiteX122" fmla="*/ 1508593 w 4424105"/>
                <a:gd name="connsiteY122" fmla="*/ 184272 h 368543"/>
                <a:gd name="connsiteX123" fmla="*/ 1409226 w 4424105"/>
                <a:gd name="connsiteY123" fmla="*/ 92731 h 368543"/>
                <a:gd name="connsiteX124" fmla="*/ 1308567 w 4424105"/>
                <a:gd name="connsiteY124" fmla="*/ 0 h 368543"/>
                <a:gd name="connsiteX125" fmla="*/ 1409226 w 4424105"/>
                <a:gd name="connsiteY125" fmla="*/ 92731 h 368543"/>
                <a:gd name="connsiteX126" fmla="*/ 1309859 w 4424105"/>
                <a:gd name="connsiteY126" fmla="*/ 184272 h 368543"/>
                <a:gd name="connsiteX127" fmla="*/ 1409226 w 4424105"/>
                <a:gd name="connsiteY127" fmla="*/ 275812 h 368543"/>
                <a:gd name="connsiteX128" fmla="*/ 1308567 w 4424105"/>
                <a:gd name="connsiteY128" fmla="*/ 368543 h 368543"/>
                <a:gd name="connsiteX129" fmla="*/ 1207908 w 4424105"/>
                <a:gd name="connsiteY129" fmla="*/ 275812 h 368543"/>
                <a:gd name="connsiteX130" fmla="*/ 1307275 w 4424105"/>
                <a:gd name="connsiteY130" fmla="*/ 184272 h 368543"/>
                <a:gd name="connsiteX131" fmla="*/ 1207908 w 4424105"/>
                <a:gd name="connsiteY131" fmla="*/ 92731 h 368543"/>
                <a:gd name="connsiteX132" fmla="*/ 905931 w 4424105"/>
                <a:gd name="connsiteY132" fmla="*/ 0 h 368543"/>
                <a:gd name="connsiteX133" fmla="*/ 1006589 w 4424105"/>
                <a:gd name="connsiteY133" fmla="*/ 92730 h 368543"/>
                <a:gd name="connsiteX134" fmla="*/ 1107248 w 4424105"/>
                <a:gd name="connsiteY134" fmla="*/ 0 h 368543"/>
                <a:gd name="connsiteX135" fmla="*/ 1207907 w 4424105"/>
                <a:gd name="connsiteY135" fmla="*/ 92731 h 368543"/>
                <a:gd name="connsiteX136" fmla="*/ 1108540 w 4424105"/>
                <a:gd name="connsiteY136" fmla="*/ 184272 h 368543"/>
                <a:gd name="connsiteX137" fmla="*/ 1207907 w 4424105"/>
                <a:gd name="connsiteY137" fmla="*/ 275812 h 368543"/>
                <a:gd name="connsiteX138" fmla="*/ 1107248 w 4424105"/>
                <a:gd name="connsiteY138" fmla="*/ 368543 h 368543"/>
                <a:gd name="connsiteX139" fmla="*/ 1006589 w 4424105"/>
                <a:gd name="connsiteY139" fmla="*/ 275813 h 368543"/>
                <a:gd name="connsiteX140" fmla="*/ 905931 w 4424105"/>
                <a:gd name="connsiteY140" fmla="*/ 368543 h 368543"/>
                <a:gd name="connsiteX141" fmla="*/ 805272 w 4424105"/>
                <a:gd name="connsiteY141" fmla="*/ 275812 h 368543"/>
                <a:gd name="connsiteX142" fmla="*/ 904639 w 4424105"/>
                <a:gd name="connsiteY142" fmla="*/ 184272 h 368543"/>
                <a:gd name="connsiteX143" fmla="*/ 805272 w 4424105"/>
                <a:gd name="connsiteY143" fmla="*/ 92731 h 368543"/>
                <a:gd name="connsiteX144" fmla="*/ 704613 w 4424105"/>
                <a:gd name="connsiteY144" fmla="*/ 0 h 368543"/>
                <a:gd name="connsiteX145" fmla="*/ 805272 w 4424105"/>
                <a:gd name="connsiteY145" fmla="*/ 92731 h 368543"/>
                <a:gd name="connsiteX146" fmla="*/ 705905 w 4424105"/>
                <a:gd name="connsiteY146" fmla="*/ 184272 h 368543"/>
                <a:gd name="connsiteX147" fmla="*/ 805272 w 4424105"/>
                <a:gd name="connsiteY147" fmla="*/ 275812 h 368543"/>
                <a:gd name="connsiteX148" fmla="*/ 704613 w 4424105"/>
                <a:gd name="connsiteY148" fmla="*/ 368543 h 368543"/>
                <a:gd name="connsiteX149" fmla="*/ 603954 w 4424105"/>
                <a:gd name="connsiteY149" fmla="*/ 275812 h 368543"/>
                <a:gd name="connsiteX150" fmla="*/ 703321 w 4424105"/>
                <a:gd name="connsiteY150" fmla="*/ 184272 h 368543"/>
                <a:gd name="connsiteX151" fmla="*/ 603954 w 4424105"/>
                <a:gd name="connsiteY151" fmla="*/ 92731 h 368543"/>
                <a:gd name="connsiteX152" fmla="*/ 503295 w 4424105"/>
                <a:gd name="connsiteY152" fmla="*/ 0 h 368543"/>
                <a:gd name="connsiteX153" fmla="*/ 603954 w 4424105"/>
                <a:gd name="connsiteY153" fmla="*/ 92731 h 368543"/>
                <a:gd name="connsiteX154" fmla="*/ 504587 w 4424105"/>
                <a:gd name="connsiteY154" fmla="*/ 184272 h 368543"/>
                <a:gd name="connsiteX155" fmla="*/ 603954 w 4424105"/>
                <a:gd name="connsiteY155" fmla="*/ 275812 h 368543"/>
                <a:gd name="connsiteX156" fmla="*/ 503295 w 4424105"/>
                <a:gd name="connsiteY156" fmla="*/ 368543 h 368543"/>
                <a:gd name="connsiteX157" fmla="*/ 402636 w 4424105"/>
                <a:gd name="connsiteY157" fmla="*/ 275812 h 368543"/>
                <a:gd name="connsiteX158" fmla="*/ 502003 w 4424105"/>
                <a:gd name="connsiteY158" fmla="*/ 184272 h 368543"/>
                <a:gd name="connsiteX159" fmla="*/ 402636 w 4424105"/>
                <a:gd name="connsiteY159" fmla="*/ 92731 h 368543"/>
                <a:gd name="connsiteX160" fmla="*/ 301977 w 4424105"/>
                <a:gd name="connsiteY160" fmla="*/ 0 h 368543"/>
                <a:gd name="connsiteX161" fmla="*/ 402636 w 4424105"/>
                <a:gd name="connsiteY161" fmla="*/ 92731 h 368543"/>
                <a:gd name="connsiteX162" fmla="*/ 303269 w 4424105"/>
                <a:gd name="connsiteY162" fmla="*/ 184272 h 368543"/>
                <a:gd name="connsiteX163" fmla="*/ 402636 w 4424105"/>
                <a:gd name="connsiteY163" fmla="*/ 275812 h 368543"/>
                <a:gd name="connsiteX164" fmla="*/ 301977 w 4424105"/>
                <a:gd name="connsiteY164" fmla="*/ 368543 h 368543"/>
                <a:gd name="connsiteX165" fmla="*/ 201318 w 4424105"/>
                <a:gd name="connsiteY165" fmla="*/ 275812 h 368543"/>
                <a:gd name="connsiteX166" fmla="*/ 300685 w 4424105"/>
                <a:gd name="connsiteY166" fmla="*/ 184272 h 368543"/>
                <a:gd name="connsiteX167" fmla="*/ 201318 w 4424105"/>
                <a:gd name="connsiteY167" fmla="*/ 92731 h 368543"/>
                <a:gd name="connsiteX168" fmla="*/ 100659 w 4424105"/>
                <a:gd name="connsiteY168" fmla="*/ 0 h 368543"/>
                <a:gd name="connsiteX169" fmla="*/ 201318 w 4424105"/>
                <a:gd name="connsiteY169" fmla="*/ 92731 h 368543"/>
                <a:gd name="connsiteX170" fmla="*/ 101951 w 4424105"/>
                <a:gd name="connsiteY170" fmla="*/ 184272 h 368543"/>
                <a:gd name="connsiteX171" fmla="*/ 201318 w 4424105"/>
                <a:gd name="connsiteY171" fmla="*/ 275812 h 368543"/>
                <a:gd name="connsiteX172" fmla="*/ 100659 w 4424105"/>
                <a:gd name="connsiteY172" fmla="*/ 368543 h 368543"/>
                <a:gd name="connsiteX173" fmla="*/ 0 w 4424105"/>
                <a:gd name="connsiteY173" fmla="*/ 275812 h 368543"/>
                <a:gd name="connsiteX174" fmla="*/ 99367 w 4424105"/>
                <a:gd name="connsiteY174" fmla="*/ 184272 h 368543"/>
                <a:gd name="connsiteX175" fmla="*/ 0 w 4424105"/>
                <a:gd name="connsiteY175" fmla="*/ 92731 h 36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424105" h="368543">
                  <a:moveTo>
                    <a:pt x="2212052" y="94983"/>
                  </a:moveTo>
                  <a:lnTo>
                    <a:pt x="2115130" y="184272"/>
                  </a:lnTo>
                  <a:lnTo>
                    <a:pt x="2212052" y="273560"/>
                  </a:lnTo>
                  <a:lnTo>
                    <a:pt x="2308974" y="184272"/>
                  </a:lnTo>
                  <a:close/>
                  <a:moveTo>
                    <a:pt x="3820151" y="92731"/>
                  </a:moveTo>
                  <a:lnTo>
                    <a:pt x="3720785" y="184272"/>
                  </a:lnTo>
                  <a:lnTo>
                    <a:pt x="3820151" y="275812"/>
                  </a:lnTo>
                  <a:lnTo>
                    <a:pt x="3919517" y="184272"/>
                  </a:lnTo>
                  <a:close/>
                  <a:moveTo>
                    <a:pt x="3216197" y="92731"/>
                  </a:moveTo>
                  <a:lnTo>
                    <a:pt x="3116831" y="184272"/>
                  </a:lnTo>
                  <a:lnTo>
                    <a:pt x="3216197" y="275812"/>
                  </a:lnTo>
                  <a:lnTo>
                    <a:pt x="3315563" y="184272"/>
                  </a:lnTo>
                  <a:close/>
                  <a:moveTo>
                    <a:pt x="1610543" y="92731"/>
                  </a:moveTo>
                  <a:lnTo>
                    <a:pt x="1511177" y="184272"/>
                  </a:lnTo>
                  <a:lnTo>
                    <a:pt x="1610543" y="275812"/>
                  </a:lnTo>
                  <a:lnTo>
                    <a:pt x="1709910" y="184272"/>
                  </a:lnTo>
                  <a:close/>
                  <a:moveTo>
                    <a:pt x="1006589" y="92731"/>
                  </a:moveTo>
                  <a:lnTo>
                    <a:pt x="907223" y="184272"/>
                  </a:lnTo>
                  <a:lnTo>
                    <a:pt x="1006589" y="275812"/>
                  </a:lnTo>
                  <a:lnTo>
                    <a:pt x="1105956" y="184272"/>
                  </a:lnTo>
                  <a:close/>
                  <a:moveTo>
                    <a:pt x="4323446" y="0"/>
                  </a:moveTo>
                  <a:lnTo>
                    <a:pt x="4424105" y="92731"/>
                  </a:lnTo>
                  <a:lnTo>
                    <a:pt x="4324739" y="184272"/>
                  </a:lnTo>
                  <a:lnTo>
                    <a:pt x="4424105" y="275812"/>
                  </a:lnTo>
                  <a:lnTo>
                    <a:pt x="4323446" y="368543"/>
                  </a:lnTo>
                  <a:lnTo>
                    <a:pt x="4222787" y="275812"/>
                  </a:lnTo>
                  <a:lnTo>
                    <a:pt x="4322154" y="184272"/>
                  </a:lnTo>
                  <a:lnTo>
                    <a:pt x="4222787" y="92731"/>
                  </a:lnTo>
                  <a:close/>
                  <a:moveTo>
                    <a:pt x="4122128" y="0"/>
                  </a:moveTo>
                  <a:lnTo>
                    <a:pt x="4222787" y="92731"/>
                  </a:lnTo>
                  <a:lnTo>
                    <a:pt x="4123420" y="184272"/>
                  </a:lnTo>
                  <a:lnTo>
                    <a:pt x="4222787" y="275812"/>
                  </a:lnTo>
                  <a:lnTo>
                    <a:pt x="4122128" y="368543"/>
                  </a:lnTo>
                  <a:lnTo>
                    <a:pt x="4021469" y="275812"/>
                  </a:lnTo>
                  <a:lnTo>
                    <a:pt x="4120835" y="184272"/>
                  </a:lnTo>
                  <a:lnTo>
                    <a:pt x="4021469" y="92731"/>
                  </a:lnTo>
                  <a:close/>
                  <a:moveTo>
                    <a:pt x="3719493" y="0"/>
                  </a:moveTo>
                  <a:lnTo>
                    <a:pt x="3820151" y="92730"/>
                  </a:lnTo>
                  <a:lnTo>
                    <a:pt x="3920810" y="0"/>
                  </a:lnTo>
                  <a:lnTo>
                    <a:pt x="4021469" y="92731"/>
                  </a:lnTo>
                  <a:lnTo>
                    <a:pt x="3922102" y="184272"/>
                  </a:lnTo>
                  <a:lnTo>
                    <a:pt x="4021469" y="275812"/>
                  </a:lnTo>
                  <a:lnTo>
                    <a:pt x="3920810" y="368543"/>
                  </a:lnTo>
                  <a:lnTo>
                    <a:pt x="3820151" y="275813"/>
                  </a:lnTo>
                  <a:lnTo>
                    <a:pt x="3719493" y="368543"/>
                  </a:lnTo>
                  <a:lnTo>
                    <a:pt x="3618834" y="275812"/>
                  </a:lnTo>
                  <a:lnTo>
                    <a:pt x="3718200" y="184272"/>
                  </a:lnTo>
                  <a:lnTo>
                    <a:pt x="3618834" y="92731"/>
                  </a:lnTo>
                  <a:close/>
                  <a:moveTo>
                    <a:pt x="3518175" y="0"/>
                  </a:moveTo>
                  <a:lnTo>
                    <a:pt x="3618834" y="92731"/>
                  </a:lnTo>
                  <a:lnTo>
                    <a:pt x="3519467" y="184272"/>
                  </a:lnTo>
                  <a:lnTo>
                    <a:pt x="3618834" y="275812"/>
                  </a:lnTo>
                  <a:lnTo>
                    <a:pt x="3518175" y="368543"/>
                  </a:lnTo>
                  <a:lnTo>
                    <a:pt x="3417516" y="275812"/>
                  </a:lnTo>
                  <a:lnTo>
                    <a:pt x="3516882" y="184272"/>
                  </a:lnTo>
                  <a:lnTo>
                    <a:pt x="3417516" y="92731"/>
                  </a:lnTo>
                  <a:close/>
                  <a:moveTo>
                    <a:pt x="3115539" y="0"/>
                  </a:moveTo>
                  <a:lnTo>
                    <a:pt x="3216197" y="92730"/>
                  </a:lnTo>
                  <a:lnTo>
                    <a:pt x="3316856" y="0"/>
                  </a:lnTo>
                  <a:lnTo>
                    <a:pt x="3417515" y="92731"/>
                  </a:lnTo>
                  <a:lnTo>
                    <a:pt x="3318148" y="184272"/>
                  </a:lnTo>
                  <a:lnTo>
                    <a:pt x="3417515" y="275812"/>
                  </a:lnTo>
                  <a:lnTo>
                    <a:pt x="3316856" y="368543"/>
                  </a:lnTo>
                  <a:lnTo>
                    <a:pt x="3216197" y="275813"/>
                  </a:lnTo>
                  <a:lnTo>
                    <a:pt x="3115539" y="368543"/>
                  </a:lnTo>
                  <a:lnTo>
                    <a:pt x="3014880" y="275812"/>
                  </a:lnTo>
                  <a:lnTo>
                    <a:pt x="3114246" y="184272"/>
                  </a:lnTo>
                  <a:lnTo>
                    <a:pt x="3014880" y="92731"/>
                  </a:lnTo>
                  <a:close/>
                  <a:moveTo>
                    <a:pt x="2914221" y="0"/>
                  </a:moveTo>
                  <a:lnTo>
                    <a:pt x="3014880" y="92731"/>
                  </a:lnTo>
                  <a:lnTo>
                    <a:pt x="2915513" y="184272"/>
                  </a:lnTo>
                  <a:lnTo>
                    <a:pt x="3014880" y="275812"/>
                  </a:lnTo>
                  <a:lnTo>
                    <a:pt x="2914221" y="368543"/>
                  </a:lnTo>
                  <a:lnTo>
                    <a:pt x="2813562" y="275812"/>
                  </a:lnTo>
                  <a:lnTo>
                    <a:pt x="2912928" y="184272"/>
                  </a:lnTo>
                  <a:lnTo>
                    <a:pt x="2813562" y="92731"/>
                  </a:lnTo>
                  <a:close/>
                  <a:moveTo>
                    <a:pt x="2712903" y="0"/>
                  </a:moveTo>
                  <a:lnTo>
                    <a:pt x="2813562" y="92731"/>
                  </a:lnTo>
                  <a:lnTo>
                    <a:pt x="2714195" y="184272"/>
                  </a:lnTo>
                  <a:lnTo>
                    <a:pt x="2813562" y="275812"/>
                  </a:lnTo>
                  <a:lnTo>
                    <a:pt x="2712903" y="368543"/>
                  </a:lnTo>
                  <a:lnTo>
                    <a:pt x="2612244" y="275812"/>
                  </a:lnTo>
                  <a:lnTo>
                    <a:pt x="2711610" y="184272"/>
                  </a:lnTo>
                  <a:lnTo>
                    <a:pt x="2612244" y="92731"/>
                  </a:lnTo>
                  <a:close/>
                  <a:moveTo>
                    <a:pt x="2511585" y="0"/>
                  </a:moveTo>
                  <a:lnTo>
                    <a:pt x="2612244" y="92731"/>
                  </a:lnTo>
                  <a:lnTo>
                    <a:pt x="2512877" y="184272"/>
                  </a:lnTo>
                  <a:lnTo>
                    <a:pt x="2612244" y="275812"/>
                  </a:lnTo>
                  <a:lnTo>
                    <a:pt x="2511585" y="368543"/>
                  </a:lnTo>
                  <a:lnTo>
                    <a:pt x="2410926" y="275812"/>
                  </a:lnTo>
                  <a:lnTo>
                    <a:pt x="2510292" y="184272"/>
                  </a:lnTo>
                  <a:lnTo>
                    <a:pt x="2410926" y="92731"/>
                  </a:lnTo>
                  <a:close/>
                  <a:moveTo>
                    <a:pt x="2113838" y="0"/>
                  </a:moveTo>
                  <a:lnTo>
                    <a:pt x="2212052" y="90479"/>
                  </a:lnTo>
                  <a:lnTo>
                    <a:pt x="2310267" y="0"/>
                  </a:lnTo>
                  <a:lnTo>
                    <a:pt x="2410926" y="92731"/>
                  </a:lnTo>
                  <a:lnTo>
                    <a:pt x="2311559" y="184272"/>
                  </a:lnTo>
                  <a:lnTo>
                    <a:pt x="2410926" y="275812"/>
                  </a:lnTo>
                  <a:lnTo>
                    <a:pt x="2310267" y="368543"/>
                  </a:lnTo>
                  <a:lnTo>
                    <a:pt x="2212052" y="278064"/>
                  </a:lnTo>
                  <a:lnTo>
                    <a:pt x="2113838" y="368543"/>
                  </a:lnTo>
                  <a:lnTo>
                    <a:pt x="2013179" y="275812"/>
                  </a:lnTo>
                  <a:lnTo>
                    <a:pt x="2112546" y="184272"/>
                  </a:lnTo>
                  <a:lnTo>
                    <a:pt x="2013179" y="92731"/>
                  </a:lnTo>
                  <a:close/>
                  <a:moveTo>
                    <a:pt x="1912520" y="0"/>
                  </a:moveTo>
                  <a:lnTo>
                    <a:pt x="2013179" y="92731"/>
                  </a:lnTo>
                  <a:lnTo>
                    <a:pt x="1913812" y="184272"/>
                  </a:lnTo>
                  <a:lnTo>
                    <a:pt x="2013179" y="275812"/>
                  </a:lnTo>
                  <a:lnTo>
                    <a:pt x="1912520" y="368543"/>
                  </a:lnTo>
                  <a:lnTo>
                    <a:pt x="1811861" y="275812"/>
                  </a:lnTo>
                  <a:lnTo>
                    <a:pt x="1911228" y="184272"/>
                  </a:lnTo>
                  <a:lnTo>
                    <a:pt x="1811861" y="92731"/>
                  </a:lnTo>
                  <a:close/>
                  <a:moveTo>
                    <a:pt x="1509885" y="0"/>
                  </a:moveTo>
                  <a:lnTo>
                    <a:pt x="1610543" y="92730"/>
                  </a:lnTo>
                  <a:lnTo>
                    <a:pt x="1711202" y="0"/>
                  </a:lnTo>
                  <a:lnTo>
                    <a:pt x="1811861" y="92731"/>
                  </a:lnTo>
                  <a:lnTo>
                    <a:pt x="1712494" y="184272"/>
                  </a:lnTo>
                  <a:lnTo>
                    <a:pt x="1811861" y="275812"/>
                  </a:lnTo>
                  <a:lnTo>
                    <a:pt x="1711202" y="368543"/>
                  </a:lnTo>
                  <a:lnTo>
                    <a:pt x="1610543" y="275813"/>
                  </a:lnTo>
                  <a:lnTo>
                    <a:pt x="1509885" y="368543"/>
                  </a:lnTo>
                  <a:lnTo>
                    <a:pt x="1409226" y="275812"/>
                  </a:lnTo>
                  <a:lnTo>
                    <a:pt x="1508593" y="184272"/>
                  </a:lnTo>
                  <a:lnTo>
                    <a:pt x="1409226" y="92731"/>
                  </a:lnTo>
                  <a:close/>
                  <a:moveTo>
                    <a:pt x="1308567" y="0"/>
                  </a:moveTo>
                  <a:lnTo>
                    <a:pt x="1409226" y="92731"/>
                  </a:lnTo>
                  <a:lnTo>
                    <a:pt x="1309859" y="184272"/>
                  </a:lnTo>
                  <a:lnTo>
                    <a:pt x="1409226" y="275812"/>
                  </a:lnTo>
                  <a:lnTo>
                    <a:pt x="1308567" y="368543"/>
                  </a:lnTo>
                  <a:lnTo>
                    <a:pt x="1207908" y="275812"/>
                  </a:lnTo>
                  <a:lnTo>
                    <a:pt x="1307275" y="184272"/>
                  </a:lnTo>
                  <a:lnTo>
                    <a:pt x="1207908" y="92731"/>
                  </a:lnTo>
                  <a:close/>
                  <a:moveTo>
                    <a:pt x="905931" y="0"/>
                  </a:moveTo>
                  <a:lnTo>
                    <a:pt x="1006589" y="92730"/>
                  </a:lnTo>
                  <a:lnTo>
                    <a:pt x="1107248" y="0"/>
                  </a:lnTo>
                  <a:lnTo>
                    <a:pt x="1207907" y="92731"/>
                  </a:lnTo>
                  <a:lnTo>
                    <a:pt x="1108540" y="184272"/>
                  </a:lnTo>
                  <a:lnTo>
                    <a:pt x="1207907" y="275812"/>
                  </a:lnTo>
                  <a:lnTo>
                    <a:pt x="1107248" y="368543"/>
                  </a:lnTo>
                  <a:lnTo>
                    <a:pt x="1006589" y="275813"/>
                  </a:lnTo>
                  <a:lnTo>
                    <a:pt x="905931" y="368543"/>
                  </a:lnTo>
                  <a:lnTo>
                    <a:pt x="805272" y="275812"/>
                  </a:lnTo>
                  <a:lnTo>
                    <a:pt x="904639" y="184272"/>
                  </a:lnTo>
                  <a:lnTo>
                    <a:pt x="805272" y="92731"/>
                  </a:lnTo>
                  <a:close/>
                  <a:moveTo>
                    <a:pt x="704613" y="0"/>
                  </a:moveTo>
                  <a:lnTo>
                    <a:pt x="805272" y="92731"/>
                  </a:lnTo>
                  <a:lnTo>
                    <a:pt x="705905" y="184272"/>
                  </a:lnTo>
                  <a:lnTo>
                    <a:pt x="805272" y="275812"/>
                  </a:lnTo>
                  <a:lnTo>
                    <a:pt x="704613" y="368543"/>
                  </a:lnTo>
                  <a:lnTo>
                    <a:pt x="603954" y="275812"/>
                  </a:lnTo>
                  <a:lnTo>
                    <a:pt x="703321" y="184272"/>
                  </a:lnTo>
                  <a:lnTo>
                    <a:pt x="603954" y="92731"/>
                  </a:lnTo>
                  <a:close/>
                  <a:moveTo>
                    <a:pt x="503295" y="0"/>
                  </a:moveTo>
                  <a:lnTo>
                    <a:pt x="603954" y="92731"/>
                  </a:lnTo>
                  <a:lnTo>
                    <a:pt x="504587" y="184272"/>
                  </a:lnTo>
                  <a:lnTo>
                    <a:pt x="603954" y="275812"/>
                  </a:lnTo>
                  <a:lnTo>
                    <a:pt x="503295" y="368543"/>
                  </a:lnTo>
                  <a:lnTo>
                    <a:pt x="402636" y="275812"/>
                  </a:lnTo>
                  <a:lnTo>
                    <a:pt x="502003" y="184272"/>
                  </a:lnTo>
                  <a:lnTo>
                    <a:pt x="402636" y="92731"/>
                  </a:lnTo>
                  <a:close/>
                  <a:moveTo>
                    <a:pt x="301977" y="0"/>
                  </a:moveTo>
                  <a:lnTo>
                    <a:pt x="402636" y="92731"/>
                  </a:lnTo>
                  <a:lnTo>
                    <a:pt x="303269" y="184272"/>
                  </a:lnTo>
                  <a:lnTo>
                    <a:pt x="402636" y="275812"/>
                  </a:lnTo>
                  <a:lnTo>
                    <a:pt x="301977" y="368543"/>
                  </a:lnTo>
                  <a:lnTo>
                    <a:pt x="201318" y="275812"/>
                  </a:lnTo>
                  <a:lnTo>
                    <a:pt x="300685" y="184272"/>
                  </a:lnTo>
                  <a:lnTo>
                    <a:pt x="201318" y="92731"/>
                  </a:lnTo>
                  <a:close/>
                  <a:moveTo>
                    <a:pt x="100659" y="0"/>
                  </a:moveTo>
                  <a:lnTo>
                    <a:pt x="201318" y="92731"/>
                  </a:lnTo>
                  <a:lnTo>
                    <a:pt x="101951" y="184272"/>
                  </a:lnTo>
                  <a:lnTo>
                    <a:pt x="201318" y="275812"/>
                  </a:lnTo>
                  <a:lnTo>
                    <a:pt x="100659" y="368543"/>
                  </a:lnTo>
                  <a:lnTo>
                    <a:pt x="0" y="275812"/>
                  </a:lnTo>
                  <a:lnTo>
                    <a:pt x="99367" y="184272"/>
                  </a:lnTo>
                  <a:lnTo>
                    <a:pt x="0" y="9273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440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2E379BB8-BC5A-497D-B257-2B73F5036DDC}"/>
                </a:ext>
              </a:extLst>
            </p:cNvPr>
            <p:cNvSpPr txBox="1"/>
            <p:nvPr/>
          </p:nvSpPr>
          <p:spPr>
            <a:xfrm>
              <a:off x="6345613" y="4642174"/>
              <a:ext cx="4424106" cy="769441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AE" sz="4400" b="1" dirty="0">
                  <a:ln w="3175">
                    <a:solidFill>
                      <a:schemeClr val="tx1"/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الأكل</a:t>
              </a:r>
              <a:endParaRPr lang="ar-JO" sz="4400" b="1" dirty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3" name="صحيح">
            <a:extLst>
              <a:ext uri="{FF2B5EF4-FFF2-40B4-BE49-F238E27FC236}">
                <a16:creationId xmlns:a16="http://schemas.microsoft.com/office/drawing/2014/main" id="{C9B0CFA7-C4FA-4B6B-89DE-98DC9792E848}"/>
              </a:ext>
            </a:extLst>
          </p:cNvPr>
          <p:cNvGrpSpPr/>
          <p:nvPr/>
        </p:nvGrpSpPr>
        <p:grpSpPr>
          <a:xfrm>
            <a:off x="6263357" y="4770380"/>
            <a:ext cx="4590288" cy="769441"/>
            <a:chOff x="1336745" y="4642174"/>
            <a:chExt cx="4590288" cy="769441"/>
          </a:xfrm>
        </p:grpSpPr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898091AB-C98B-42A7-B8D3-20D9BC55560B}"/>
                </a:ext>
              </a:extLst>
            </p:cNvPr>
            <p:cNvSpPr/>
            <p:nvPr/>
          </p:nvSpPr>
          <p:spPr>
            <a:xfrm>
              <a:off x="1336745" y="4745809"/>
              <a:ext cx="4590288" cy="533399"/>
            </a:xfrm>
            <a:custGeom>
              <a:avLst/>
              <a:gdLst>
                <a:gd name="connsiteX0" fmla="*/ 149864 w 4590288"/>
                <a:gd name="connsiteY0" fmla="*/ 0 h 533399"/>
                <a:gd name="connsiteX1" fmla="*/ 4440424 w 4590288"/>
                <a:gd name="connsiteY1" fmla="*/ 0 h 533399"/>
                <a:gd name="connsiteX2" fmla="*/ 4590288 w 4590288"/>
                <a:gd name="connsiteY2" fmla="*/ 149864 h 533399"/>
                <a:gd name="connsiteX3" fmla="*/ 4590288 w 4590288"/>
                <a:gd name="connsiteY3" fmla="*/ 383535 h 533399"/>
                <a:gd name="connsiteX4" fmla="*/ 4440424 w 4590288"/>
                <a:gd name="connsiteY4" fmla="*/ 533399 h 533399"/>
                <a:gd name="connsiteX5" fmla="*/ 149864 w 4590288"/>
                <a:gd name="connsiteY5" fmla="*/ 533399 h 533399"/>
                <a:gd name="connsiteX6" fmla="*/ 0 w 4590288"/>
                <a:gd name="connsiteY6" fmla="*/ 383535 h 533399"/>
                <a:gd name="connsiteX7" fmla="*/ 0 w 4590288"/>
                <a:gd name="connsiteY7" fmla="*/ 149864 h 533399"/>
                <a:gd name="connsiteX8" fmla="*/ 149864 w 4590288"/>
                <a:gd name="connsiteY8" fmla="*/ 0 h 533399"/>
                <a:gd name="connsiteX9" fmla="*/ 189720 w 4590288"/>
                <a:gd name="connsiteY9" fmla="*/ 70103 h 533399"/>
                <a:gd name="connsiteX10" fmla="*/ 79248 w 4590288"/>
                <a:gd name="connsiteY10" fmla="*/ 180575 h 533399"/>
                <a:gd name="connsiteX11" fmla="*/ 79248 w 4590288"/>
                <a:gd name="connsiteY11" fmla="*/ 352825 h 533399"/>
                <a:gd name="connsiteX12" fmla="*/ 189720 w 4590288"/>
                <a:gd name="connsiteY12" fmla="*/ 463297 h 533399"/>
                <a:gd name="connsiteX13" fmla="*/ 4400568 w 4590288"/>
                <a:gd name="connsiteY13" fmla="*/ 463297 h 533399"/>
                <a:gd name="connsiteX14" fmla="*/ 4511040 w 4590288"/>
                <a:gd name="connsiteY14" fmla="*/ 352825 h 533399"/>
                <a:gd name="connsiteX15" fmla="*/ 4511040 w 4590288"/>
                <a:gd name="connsiteY15" fmla="*/ 180575 h 533399"/>
                <a:gd name="connsiteX16" fmla="*/ 4400568 w 4590288"/>
                <a:gd name="connsiteY16" fmla="*/ 70103 h 533399"/>
                <a:gd name="connsiteX17" fmla="*/ 189720 w 4590288"/>
                <a:gd name="connsiteY17" fmla="*/ 70103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90288" h="533399">
                  <a:moveTo>
                    <a:pt x="149864" y="0"/>
                  </a:moveTo>
                  <a:lnTo>
                    <a:pt x="4440424" y="0"/>
                  </a:lnTo>
                  <a:cubicBezTo>
                    <a:pt x="4523192" y="0"/>
                    <a:pt x="4590288" y="67096"/>
                    <a:pt x="4590288" y="149864"/>
                  </a:cubicBezTo>
                  <a:lnTo>
                    <a:pt x="4590288" y="383535"/>
                  </a:lnTo>
                  <a:cubicBezTo>
                    <a:pt x="4590288" y="466303"/>
                    <a:pt x="4523192" y="533399"/>
                    <a:pt x="4440424" y="533399"/>
                  </a:cubicBezTo>
                  <a:lnTo>
                    <a:pt x="149864" y="533399"/>
                  </a:lnTo>
                  <a:cubicBezTo>
                    <a:pt x="67096" y="533399"/>
                    <a:pt x="0" y="466303"/>
                    <a:pt x="0" y="383535"/>
                  </a:cubicBezTo>
                  <a:lnTo>
                    <a:pt x="0" y="149864"/>
                  </a:lnTo>
                  <a:cubicBezTo>
                    <a:pt x="0" y="67096"/>
                    <a:pt x="67096" y="0"/>
                    <a:pt x="149864" y="0"/>
                  </a:cubicBezTo>
                  <a:close/>
                  <a:moveTo>
                    <a:pt x="189720" y="70103"/>
                  </a:moveTo>
                  <a:cubicBezTo>
                    <a:pt x="128708" y="70103"/>
                    <a:pt x="79248" y="119563"/>
                    <a:pt x="79248" y="180575"/>
                  </a:cubicBezTo>
                  <a:lnTo>
                    <a:pt x="79248" y="352825"/>
                  </a:lnTo>
                  <a:cubicBezTo>
                    <a:pt x="79248" y="413837"/>
                    <a:pt x="128708" y="463297"/>
                    <a:pt x="189720" y="463297"/>
                  </a:cubicBezTo>
                  <a:lnTo>
                    <a:pt x="4400568" y="463297"/>
                  </a:lnTo>
                  <a:cubicBezTo>
                    <a:pt x="4461580" y="463297"/>
                    <a:pt x="4511040" y="413837"/>
                    <a:pt x="4511040" y="352825"/>
                  </a:cubicBezTo>
                  <a:lnTo>
                    <a:pt x="4511040" y="180575"/>
                  </a:lnTo>
                  <a:cubicBezTo>
                    <a:pt x="4511040" y="119563"/>
                    <a:pt x="4461580" y="70103"/>
                    <a:pt x="4400568" y="70103"/>
                  </a:cubicBezTo>
                  <a:lnTo>
                    <a:pt x="189720" y="7010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440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6652EAB4-32E6-4916-B1BB-1DBD904ECB0A}"/>
                </a:ext>
              </a:extLst>
            </p:cNvPr>
            <p:cNvSpPr/>
            <p:nvPr/>
          </p:nvSpPr>
          <p:spPr>
            <a:xfrm>
              <a:off x="1417392" y="4834507"/>
              <a:ext cx="4424105" cy="368543"/>
            </a:xfrm>
            <a:custGeom>
              <a:avLst/>
              <a:gdLst>
                <a:gd name="connsiteX0" fmla="*/ 2212052 w 4424105"/>
                <a:gd name="connsiteY0" fmla="*/ 94983 h 368543"/>
                <a:gd name="connsiteX1" fmla="*/ 2115130 w 4424105"/>
                <a:gd name="connsiteY1" fmla="*/ 184272 h 368543"/>
                <a:gd name="connsiteX2" fmla="*/ 2212052 w 4424105"/>
                <a:gd name="connsiteY2" fmla="*/ 273560 h 368543"/>
                <a:gd name="connsiteX3" fmla="*/ 2308974 w 4424105"/>
                <a:gd name="connsiteY3" fmla="*/ 184272 h 368543"/>
                <a:gd name="connsiteX4" fmla="*/ 3820151 w 4424105"/>
                <a:gd name="connsiteY4" fmla="*/ 92731 h 368543"/>
                <a:gd name="connsiteX5" fmla="*/ 3720785 w 4424105"/>
                <a:gd name="connsiteY5" fmla="*/ 184272 h 368543"/>
                <a:gd name="connsiteX6" fmla="*/ 3820151 w 4424105"/>
                <a:gd name="connsiteY6" fmla="*/ 275812 h 368543"/>
                <a:gd name="connsiteX7" fmla="*/ 3919517 w 4424105"/>
                <a:gd name="connsiteY7" fmla="*/ 184272 h 368543"/>
                <a:gd name="connsiteX8" fmla="*/ 3216197 w 4424105"/>
                <a:gd name="connsiteY8" fmla="*/ 92731 h 368543"/>
                <a:gd name="connsiteX9" fmla="*/ 3116831 w 4424105"/>
                <a:gd name="connsiteY9" fmla="*/ 184272 h 368543"/>
                <a:gd name="connsiteX10" fmla="*/ 3216197 w 4424105"/>
                <a:gd name="connsiteY10" fmla="*/ 275812 h 368543"/>
                <a:gd name="connsiteX11" fmla="*/ 3315563 w 4424105"/>
                <a:gd name="connsiteY11" fmla="*/ 184272 h 368543"/>
                <a:gd name="connsiteX12" fmla="*/ 1610543 w 4424105"/>
                <a:gd name="connsiteY12" fmla="*/ 92731 h 368543"/>
                <a:gd name="connsiteX13" fmla="*/ 1511177 w 4424105"/>
                <a:gd name="connsiteY13" fmla="*/ 184272 h 368543"/>
                <a:gd name="connsiteX14" fmla="*/ 1610543 w 4424105"/>
                <a:gd name="connsiteY14" fmla="*/ 275812 h 368543"/>
                <a:gd name="connsiteX15" fmla="*/ 1709910 w 4424105"/>
                <a:gd name="connsiteY15" fmla="*/ 184272 h 368543"/>
                <a:gd name="connsiteX16" fmla="*/ 1006589 w 4424105"/>
                <a:gd name="connsiteY16" fmla="*/ 92731 h 368543"/>
                <a:gd name="connsiteX17" fmla="*/ 907223 w 4424105"/>
                <a:gd name="connsiteY17" fmla="*/ 184272 h 368543"/>
                <a:gd name="connsiteX18" fmla="*/ 1006589 w 4424105"/>
                <a:gd name="connsiteY18" fmla="*/ 275812 h 368543"/>
                <a:gd name="connsiteX19" fmla="*/ 1105956 w 4424105"/>
                <a:gd name="connsiteY19" fmla="*/ 184272 h 368543"/>
                <a:gd name="connsiteX20" fmla="*/ 4323446 w 4424105"/>
                <a:gd name="connsiteY20" fmla="*/ 0 h 368543"/>
                <a:gd name="connsiteX21" fmla="*/ 4424105 w 4424105"/>
                <a:gd name="connsiteY21" fmla="*/ 92731 h 368543"/>
                <a:gd name="connsiteX22" fmla="*/ 4324739 w 4424105"/>
                <a:gd name="connsiteY22" fmla="*/ 184272 h 368543"/>
                <a:gd name="connsiteX23" fmla="*/ 4424105 w 4424105"/>
                <a:gd name="connsiteY23" fmla="*/ 275812 h 368543"/>
                <a:gd name="connsiteX24" fmla="*/ 4323446 w 4424105"/>
                <a:gd name="connsiteY24" fmla="*/ 368543 h 368543"/>
                <a:gd name="connsiteX25" fmla="*/ 4222787 w 4424105"/>
                <a:gd name="connsiteY25" fmla="*/ 275812 h 368543"/>
                <a:gd name="connsiteX26" fmla="*/ 4322154 w 4424105"/>
                <a:gd name="connsiteY26" fmla="*/ 184272 h 368543"/>
                <a:gd name="connsiteX27" fmla="*/ 4222787 w 4424105"/>
                <a:gd name="connsiteY27" fmla="*/ 92731 h 368543"/>
                <a:gd name="connsiteX28" fmla="*/ 4122128 w 4424105"/>
                <a:gd name="connsiteY28" fmla="*/ 0 h 368543"/>
                <a:gd name="connsiteX29" fmla="*/ 4222787 w 4424105"/>
                <a:gd name="connsiteY29" fmla="*/ 92731 h 368543"/>
                <a:gd name="connsiteX30" fmla="*/ 4123420 w 4424105"/>
                <a:gd name="connsiteY30" fmla="*/ 184272 h 368543"/>
                <a:gd name="connsiteX31" fmla="*/ 4222787 w 4424105"/>
                <a:gd name="connsiteY31" fmla="*/ 275812 h 368543"/>
                <a:gd name="connsiteX32" fmla="*/ 4122128 w 4424105"/>
                <a:gd name="connsiteY32" fmla="*/ 368543 h 368543"/>
                <a:gd name="connsiteX33" fmla="*/ 4021469 w 4424105"/>
                <a:gd name="connsiteY33" fmla="*/ 275812 h 368543"/>
                <a:gd name="connsiteX34" fmla="*/ 4120835 w 4424105"/>
                <a:gd name="connsiteY34" fmla="*/ 184272 h 368543"/>
                <a:gd name="connsiteX35" fmla="*/ 4021469 w 4424105"/>
                <a:gd name="connsiteY35" fmla="*/ 92731 h 368543"/>
                <a:gd name="connsiteX36" fmla="*/ 3719493 w 4424105"/>
                <a:gd name="connsiteY36" fmla="*/ 0 h 368543"/>
                <a:gd name="connsiteX37" fmla="*/ 3820151 w 4424105"/>
                <a:gd name="connsiteY37" fmla="*/ 92730 h 368543"/>
                <a:gd name="connsiteX38" fmla="*/ 3920810 w 4424105"/>
                <a:gd name="connsiteY38" fmla="*/ 0 h 368543"/>
                <a:gd name="connsiteX39" fmla="*/ 4021469 w 4424105"/>
                <a:gd name="connsiteY39" fmla="*/ 92731 h 368543"/>
                <a:gd name="connsiteX40" fmla="*/ 3922102 w 4424105"/>
                <a:gd name="connsiteY40" fmla="*/ 184272 h 368543"/>
                <a:gd name="connsiteX41" fmla="*/ 4021469 w 4424105"/>
                <a:gd name="connsiteY41" fmla="*/ 275812 h 368543"/>
                <a:gd name="connsiteX42" fmla="*/ 3920810 w 4424105"/>
                <a:gd name="connsiteY42" fmla="*/ 368543 h 368543"/>
                <a:gd name="connsiteX43" fmla="*/ 3820151 w 4424105"/>
                <a:gd name="connsiteY43" fmla="*/ 275813 h 368543"/>
                <a:gd name="connsiteX44" fmla="*/ 3719493 w 4424105"/>
                <a:gd name="connsiteY44" fmla="*/ 368543 h 368543"/>
                <a:gd name="connsiteX45" fmla="*/ 3618834 w 4424105"/>
                <a:gd name="connsiteY45" fmla="*/ 275812 h 368543"/>
                <a:gd name="connsiteX46" fmla="*/ 3718200 w 4424105"/>
                <a:gd name="connsiteY46" fmla="*/ 184272 h 368543"/>
                <a:gd name="connsiteX47" fmla="*/ 3618834 w 4424105"/>
                <a:gd name="connsiteY47" fmla="*/ 92731 h 368543"/>
                <a:gd name="connsiteX48" fmla="*/ 3518175 w 4424105"/>
                <a:gd name="connsiteY48" fmla="*/ 0 h 368543"/>
                <a:gd name="connsiteX49" fmla="*/ 3618834 w 4424105"/>
                <a:gd name="connsiteY49" fmla="*/ 92731 h 368543"/>
                <a:gd name="connsiteX50" fmla="*/ 3519467 w 4424105"/>
                <a:gd name="connsiteY50" fmla="*/ 184272 h 368543"/>
                <a:gd name="connsiteX51" fmla="*/ 3618834 w 4424105"/>
                <a:gd name="connsiteY51" fmla="*/ 275812 h 368543"/>
                <a:gd name="connsiteX52" fmla="*/ 3518175 w 4424105"/>
                <a:gd name="connsiteY52" fmla="*/ 368543 h 368543"/>
                <a:gd name="connsiteX53" fmla="*/ 3417516 w 4424105"/>
                <a:gd name="connsiteY53" fmla="*/ 275812 h 368543"/>
                <a:gd name="connsiteX54" fmla="*/ 3516882 w 4424105"/>
                <a:gd name="connsiteY54" fmla="*/ 184272 h 368543"/>
                <a:gd name="connsiteX55" fmla="*/ 3417516 w 4424105"/>
                <a:gd name="connsiteY55" fmla="*/ 92731 h 368543"/>
                <a:gd name="connsiteX56" fmla="*/ 3115539 w 4424105"/>
                <a:gd name="connsiteY56" fmla="*/ 0 h 368543"/>
                <a:gd name="connsiteX57" fmla="*/ 3216197 w 4424105"/>
                <a:gd name="connsiteY57" fmla="*/ 92730 h 368543"/>
                <a:gd name="connsiteX58" fmla="*/ 3316856 w 4424105"/>
                <a:gd name="connsiteY58" fmla="*/ 0 h 368543"/>
                <a:gd name="connsiteX59" fmla="*/ 3417515 w 4424105"/>
                <a:gd name="connsiteY59" fmla="*/ 92731 h 368543"/>
                <a:gd name="connsiteX60" fmla="*/ 3318148 w 4424105"/>
                <a:gd name="connsiteY60" fmla="*/ 184272 h 368543"/>
                <a:gd name="connsiteX61" fmla="*/ 3417515 w 4424105"/>
                <a:gd name="connsiteY61" fmla="*/ 275812 h 368543"/>
                <a:gd name="connsiteX62" fmla="*/ 3316856 w 4424105"/>
                <a:gd name="connsiteY62" fmla="*/ 368543 h 368543"/>
                <a:gd name="connsiteX63" fmla="*/ 3216197 w 4424105"/>
                <a:gd name="connsiteY63" fmla="*/ 275813 h 368543"/>
                <a:gd name="connsiteX64" fmla="*/ 3115539 w 4424105"/>
                <a:gd name="connsiteY64" fmla="*/ 368543 h 368543"/>
                <a:gd name="connsiteX65" fmla="*/ 3014880 w 4424105"/>
                <a:gd name="connsiteY65" fmla="*/ 275812 h 368543"/>
                <a:gd name="connsiteX66" fmla="*/ 3114246 w 4424105"/>
                <a:gd name="connsiteY66" fmla="*/ 184272 h 368543"/>
                <a:gd name="connsiteX67" fmla="*/ 3014880 w 4424105"/>
                <a:gd name="connsiteY67" fmla="*/ 92731 h 368543"/>
                <a:gd name="connsiteX68" fmla="*/ 2914221 w 4424105"/>
                <a:gd name="connsiteY68" fmla="*/ 0 h 368543"/>
                <a:gd name="connsiteX69" fmla="*/ 3014880 w 4424105"/>
                <a:gd name="connsiteY69" fmla="*/ 92731 h 368543"/>
                <a:gd name="connsiteX70" fmla="*/ 2915513 w 4424105"/>
                <a:gd name="connsiteY70" fmla="*/ 184272 h 368543"/>
                <a:gd name="connsiteX71" fmla="*/ 3014880 w 4424105"/>
                <a:gd name="connsiteY71" fmla="*/ 275812 h 368543"/>
                <a:gd name="connsiteX72" fmla="*/ 2914221 w 4424105"/>
                <a:gd name="connsiteY72" fmla="*/ 368543 h 368543"/>
                <a:gd name="connsiteX73" fmla="*/ 2813562 w 4424105"/>
                <a:gd name="connsiteY73" fmla="*/ 275812 h 368543"/>
                <a:gd name="connsiteX74" fmla="*/ 2912928 w 4424105"/>
                <a:gd name="connsiteY74" fmla="*/ 184272 h 368543"/>
                <a:gd name="connsiteX75" fmla="*/ 2813562 w 4424105"/>
                <a:gd name="connsiteY75" fmla="*/ 92731 h 368543"/>
                <a:gd name="connsiteX76" fmla="*/ 2712903 w 4424105"/>
                <a:gd name="connsiteY76" fmla="*/ 0 h 368543"/>
                <a:gd name="connsiteX77" fmla="*/ 2813562 w 4424105"/>
                <a:gd name="connsiteY77" fmla="*/ 92731 h 368543"/>
                <a:gd name="connsiteX78" fmla="*/ 2714195 w 4424105"/>
                <a:gd name="connsiteY78" fmla="*/ 184272 h 368543"/>
                <a:gd name="connsiteX79" fmla="*/ 2813562 w 4424105"/>
                <a:gd name="connsiteY79" fmla="*/ 275812 h 368543"/>
                <a:gd name="connsiteX80" fmla="*/ 2712903 w 4424105"/>
                <a:gd name="connsiteY80" fmla="*/ 368543 h 368543"/>
                <a:gd name="connsiteX81" fmla="*/ 2612244 w 4424105"/>
                <a:gd name="connsiteY81" fmla="*/ 275812 h 368543"/>
                <a:gd name="connsiteX82" fmla="*/ 2711610 w 4424105"/>
                <a:gd name="connsiteY82" fmla="*/ 184272 h 368543"/>
                <a:gd name="connsiteX83" fmla="*/ 2612244 w 4424105"/>
                <a:gd name="connsiteY83" fmla="*/ 92731 h 368543"/>
                <a:gd name="connsiteX84" fmla="*/ 2511585 w 4424105"/>
                <a:gd name="connsiteY84" fmla="*/ 0 h 368543"/>
                <a:gd name="connsiteX85" fmla="*/ 2612244 w 4424105"/>
                <a:gd name="connsiteY85" fmla="*/ 92731 h 368543"/>
                <a:gd name="connsiteX86" fmla="*/ 2512877 w 4424105"/>
                <a:gd name="connsiteY86" fmla="*/ 184272 h 368543"/>
                <a:gd name="connsiteX87" fmla="*/ 2612244 w 4424105"/>
                <a:gd name="connsiteY87" fmla="*/ 275812 h 368543"/>
                <a:gd name="connsiteX88" fmla="*/ 2511585 w 4424105"/>
                <a:gd name="connsiteY88" fmla="*/ 368543 h 368543"/>
                <a:gd name="connsiteX89" fmla="*/ 2410926 w 4424105"/>
                <a:gd name="connsiteY89" fmla="*/ 275812 h 368543"/>
                <a:gd name="connsiteX90" fmla="*/ 2510292 w 4424105"/>
                <a:gd name="connsiteY90" fmla="*/ 184272 h 368543"/>
                <a:gd name="connsiteX91" fmla="*/ 2410926 w 4424105"/>
                <a:gd name="connsiteY91" fmla="*/ 92731 h 368543"/>
                <a:gd name="connsiteX92" fmla="*/ 2113838 w 4424105"/>
                <a:gd name="connsiteY92" fmla="*/ 0 h 368543"/>
                <a:gd name="connsiteX93" fmla="*/ 2212052 w 4424105"/>
                <a:gd name="connsiteY93" fmla="*/ 90479 h 368543"/>
                <a:gd name="connsiteX94" fmla="*/ 2310267 w 4424105"/>
                <a:gd name="connsiteY94" fmla="*/ 0 h 368543"/>
                <a:gd name="connsiteX95" fmla="*/ 2410926 w 4424105"/>
                <a:gd name="connsiteY95" fmla="*/ 92731 h 368543"/>
                <a:gd name="connsiteX96" fmla="*/ 2311559 w 4424105"/>
                <a:gd name="connsiteY96" fmla="*/ 184272 h 368543"/>
                <a:gd name="connsiteX97" fmla="*/ 2410926 w 4424105"/>
                <a:gd name="connsiteY97" fmla="*/ 275812 h 368543"/>
                <a:gd name="connsiteX98" fmla="*/ 2310267 w 4424105"/>
                <a:gd name="connsiteY98" fmla="*/ 368543 h 368543"/>
                <a:gd name="connsiteX99" fmla="*/ 2212052 w 4424105"/>
                <a:gd name="connsiteY99" fmla="*/ 278064 h 368543"/>
                <a:gd name="connsiteX100" fmla="*/ 2113838 w 4424105"/>
                <a:gd name="connsiteY100" fmla="*/ 368543 h 368543"/>
                <a:gd name="connsiteX101" fmla="*/ 2013179 w 4424105"/>
                <a:gd name="connsiteY101" fmla="*/ 275812 h 368543"/>
                <a:gd name="connsiteX102" fmla="*/ 2112546 w 4424105"/>
                <a:gd name="connsiteY102" fmla="*/ 184272 h 368543"/>
                <a:gd name="connsiteX103" fmla="*/ 2013179 w 4424105"/>
                <a:gd name="connsiteY103" fmla="*/ 92731 h 368543"/>
                <a:gd name="connsiteX104" fmla="*/ 1912520 w 4424105"/>
                <a:gd name="connsiteY104" fmla="*/ 0 h 368543"/>
                <a:gd name="connsiteX105" fmla="*/ 2013179 w 4424105"/>
                <a:gd name="connsiteY105" fmla="*/ 92731 h 368543"/>
                <a:gd name="connsiteX106" fmla="*/ 1913812 w 4424105"/>
                <a:gd name="connsiteY106" fmla="*/ 184272 h 368543"/>
                <a:gd name="connsiteX107" fmla="*/ 2013179 w 4424105"/>
                <a:gd name="connsiteY107" fmla="*/ 275812 h 368543"/>
                <a:gd name="connsiteX108" fmla="*/ 1912520 w 4424105"/>
                <a:gd name="connsiteY108" fmla="*/ 368543 h 368543"/>
                <a:gd name="connsiteX109" fmla="*/ 1811861 w 4424105"/>
                <a:gd name="connsiteY109" fmla="*/ 275812 h 368543"/>
                <a:gd name="connsiteX110" fmla="*/ 1911228 w 4424105"/>
                <a:gd name="connsiteY110" fmla="*/ 184272 h 368543"/>
                <a:gd name="connsiteX111" fmla="*/ 1811861 w 4424105"/>
                <a:gd name="connsiteY111" fmla="*/ 92731 h 368543"/>
                <a:gd name="connsiteX112" fmla="*/ 1509885 w 4424105"/>
                <a:gd name="connsiteY112" fmla="*/ 0 h 368543"/>
                <a:gd name="connsiteX113" fmla="*/ 1610543 w 4424105"/>
                <a:gd name="connsiteY113" fmla="*/ 92730 h 368543"/>
                <a:gd name="connsiteX114" fmla="*/ 1711202 w 4424105"/>
                <a:gd name="connsiteY114" fmla="*/ 0 h 368543"/>
                <a:gd name="connsiteX115" fmla="*/ 1811861 w 4424105"/>
                <a:gd name="connsiteY115" fmla="*/ 92731 h 368543"/>
                <a:gd name="connsiteX116" fmla="*/ 1712494 w 4424105"/>
                <a:gd name="connsiteY116" fmla="*/ 184272 h 368543"/>
                <a:gd name="connsiteX117" fmla="*/ 1811861 w 4424105"/>
                <a:gd name="connsiteY117" fmla="*/ 275812 h 368543"/>
                <a:gd name="connsiteX118" fmla="*/ 1711202 w 4424105"/>
                <a:gd name="connsiteY118" fmla="*/ 368543 h 368543"/>
                <a:gd name="connsiteX119" fmla="*/ 1610543 w 4424105"/>
                <a:gd name="connsiteY119" fmla="*/ 275813 h 368543"/>
                <a:gd name="connsiteX120" fmla="*/ 1509885 w 4424105"/>
                <a:gd name="connsiteY120" fmla="*/ 368543 h 368543"/>
                <a:gd name="connsiteX121" fmla="*/ 1409226 w 4424105"/>
                <a:gd name="connsiteY121" fmla="*/ 275812 h 368543"/>
                <a:gd name="connsiteX122" fmla="*/ 1508593 w 4424105"/>
                <a:gd name="connsiteY122" fmla="*/ 184272 h 368543"/>
                <a:gd name="connsiteX123" fmla="*/ 1409226 w 4424105"/>
                <a:gd name="connsiteY123" fmla="*/ 92731 h 368543"/>
                <a:gd name="connsiteX124" fmla="*/ 1308567 w 4424105"/>
                <a:gd name="connsiteY124" fmla="*/ 0 h 368543"/>
                <a:gd name="connsiteX125" fmla="*/ 1409226 w 4424105"/>
                <a:gd name="connsiteY125" fmla="*/ 92731 h 368543"/>
                <a:gd name="connsiteX126" fmla="*/ 1309859 w 4424105"/>
                <a:gd name="connsiteY126" fmla="*/ 184272 h 368543"/>
                <a:gd name="connsiteX127" fmla="*/ 1409226 w 4424105"/>
                <a:gd name="connsiteY127" fmla="*/ 275812 h 368543"/>
                <a:gd name="connsiteX128" fmla="*/ 1308567 w 4424105"/>
                <a:gd name="connsiteY128" fmla="*/ 368543 h 368543"/>
                <a:gd name="connsiteX129" fmla="*/ 1207908 w 4424105"/>
                <a:gd name="connsiteY129" fmla="*/ 275812 h 368543"/>
                <a:gd name="connsiteX130" fmla="*/ 1307275 w 4424105"/>
                <a:gd name="connsiteY130" fmla="*/ 184272 h 368543"/>
                <a:gd name="connsiteX131" fmla="*/ 1207908 w 4424105"/>
                <a:gd name="connsiteY131" fmla="*/ 92731 h 368543"/>
                <a:gd name="connsiteX132" fmla="*/ 905931 w 4424105"/>
                <a:gd name="connsiteY132" fmla="*/ 0 h 368543"/>
                <a:gd name="connsiteX133" fmla="*/ 1006589 w 4424105"/>
                <a:gd name="connsiteY133" fmla="*/ 92730 h 368543"/>
                <a:gd name="connsiteX134" fmla="*/ 1107248 w 4424105"/>
                <a:gd name="connsiteY134" fmla="*/ 0 h 368543"/>
                <a:gd name="connsiteX135" fmla="*/ 1207907 w 4424105"/>
                <a:gd name="connsiteY135" fmla="*/ 92731 h 368543"/>
                <a:gd name="connsiteX136" fmla="*/ 1108540 w 4424105"/>
                <a:gd name="connsiteY136" fmla="*/ 184272 h 368543"/>
                <a:gd name="connsiteX137" fmla="*/ 1207907 w 4424105"/>
                <a:gd name="connsiteY137" fmla="*/ 275812 h 368543"/>
                <a:gd name="connsiteX138" fmla="*/ 1107248 w 4424105"/>
                <a:gd name="connsiteY138" fmla="*/ 368543 h 368543"/>
                <a:gd name="connsiteX139" fmla="*/ 1006589 w 4424105"/>
                <a:gd name="connsiteY139" fmla="*/ 275813 h 368543"/>
                <a:gd name="connsiteX140" fmla="*/ 905931 w 4424105"/>
                <a:gd name="connsiteY140" fmla="*/ 368543 h 368543"/>
                <a:gd name="connsiteX141" fmla="*/ 805272 w 4424105"/>
                <a:gd name="connsiteY141" fmla="*/ 275812 h 368543"/>
                <a:gd name="connsiteX142" fmla="*/ 904639 w 4424105"/>
                <a:gd name="connsiteY142" fmla="*/ 184272 h 368543"/>
                <a:gd name="connsiteX143" fmla="*/ 805272 w 4424105"/>
                <a:gd name="connsiteY143" fmla="*/ 92731 h 368543"/>
                <a:gd name="connsiteX144" fmla="*/ 704613 w 4424105"/>
                <a:gd name="connsiteY144" fmla="*/ 0 h 368543"/>
                <a:gd name="connsiteX145" fmla="*/ 805272 w 4424105"/>
                <a:gd name="connsiteY145" fmla="*/ 92731 h 368543"/>
                <a:gd name="connsiteX146" fmla="*/ 705905 w 4424105"/>
                <a:gd name="connsiteY146" fmla="*/ 184272 h 368543"/>
                <a:gd name="connsiteX147" fmla="*/ 805272 w 4424105"/>
                <a:gd name="connsiteY147" fmla="*/ 275812 h 368543"/>
                <a:gd name="connsiteX148" fmla="*/ 704613 w 4424105"/>
                <a:gd name="connsiteY148" fmla="*/ 368543 h 368543"/>
                <a:gd name="connsiteX149" fmla="*/ 603954 w 4424105"/>
                <a:gd name="connsiteY149" fmla="*/ 275812 h 368543"/>
                <a:gd name="connsiteX150" fmla="*/ 703321 w 4424105"/>
                <a:gd name="connsiteY150" fmla="*/ 184272 h 368543"/>
                <a:gd name="connsiteX151" fmla="*/ 603954 w 4424105"/>
                <a:gd name="connsiteY151" fmla="*/ 92731 h 368543"/>
                <a:gd name="connsiteX152" fmla="*/ 503295 w 4424105"/>
                <a:gd name="connsiteY152" fmla="*/ 0 h 368543"/>
                <a:gd name="connsiteX153" fmla="*/ 603954 w 4424105"/>
                <a:gd name="connsiteY153" fmla="*/ 92731 h 368543"/>
                <a:gd name="connsiteX154" fmla="*/ 504587 w 4424105"/>
                <a:gd name="connsiteY154" fmla="*/ 184272 h 368543"/>
                <a:gd name="connsiteX155" fmla="*/ 603954 w 4424105"/>
                <a:gd name="connsiteY155" fmla="*/ 275812 h 368543"/>
                <a:gd name="connsiteX156" fmla="*/ 503295 w 4424105"/>
                <a:gd name="connsiteY156" fmla="*/ 368543 h 368543"/>
                <a:gd name="connsiteX157" fmla="*/ 402636 w 4424105"/>
                <a:gd name="connsiteY157" fmla="*/ 275812 h 368543"/>
                <a:gd name="connsiteX158" fmla="*/ 502003 w 4424105"/>
                <a:gd name="connsiteY158" fmla="*/ 184272 h 368543"/>
                <a:gd name="connsiteX159" fmla="*/ 402636 w 4424105"/>
                <a:gd name="connsiteY159" fmla="*/ 92731 h 368543"/>
                <a:gd name="connsiteX160" fmla="*/ 301977 w 4424105"/>
                <a:gd name="connsiteY160" fmla="*/ 0 h 368543"/>
                <a:gd name="connsiteX161" fmla="*/ 402636 w 4424105"/>
                <a:gd name="connsiteY161" fmla="*/ 92731 h 368543"/>
                <a:gd name="connsiteX162" fmla="*/ 303269 w 4424105"/>
                <a:gd name="connsiteY162" fmla="*/ 184272 h 368543"/>
                <a:gd name="connsiteX163" fmla="*/ 402636 w 4424105"/>
                <a:gd name="connsiteY163" fmla="*/ 275812 h 368543"/>
                <a:gd name="connsiteX164" fmla="*/ 301977 w 4424105"/>
                <a:gd name="connsiteY164" fmla="*/ 368543 h 368543"/>
                <a:gd name="connsiteX165" fmla="*/ 201318 w 4424105"/>
                <a:gd name="connsiteY165" fmla="*/ 275812 h 368543"/>
                <a:gd name="connsiteX166" fmla="*/ 300685 w 4424105"/>
                <a:gd name="connsiteY166" fmla="*/ 184272 h 368543"/>
                <a:gd name="connsiteX167" fmla="*/ 201318 w 4424105"/>
                <a:gd name="connsiteY167" fmla="*/ 92731 h 368543"/>
                <a:gd name="connsiteX168" fmla="*/ 100659 w 4424105"/>
                <a:gd name="connsiteY168" fmla="*/ 0 h 368543"/>
                <a:gd name="connsiteX169" fmla="*/ 201318 w 4424105"/>
                <a:gd name="connsiteY169" fmla="*/ 92731 h 368543"/>
                <a:gd name="connsiteX170" fmla="*/ 101951 w 4424105"/>
                <a:gd name="connsiteY170" fmla="*/ 184272 h 368543"/>
                <a:gd name="connsiteX171" fmla="*/ 201318 w 4424105"/>
                <a:gd name="connsiteY171" fmla="*/ 275812 h 368543"/>
                <a:gd name="connsiteX172" fmla="*/ 100659 w 4424105"/>
                <a:gd name="connsiteY172" fmla="*/ 368543 h 368543"/>
                <a:gd name="connsiteX173" fmla="*/ 0 w 4424105"/>
                <a:gd name="connsiteY173" fmla="*/ 275812 h 368543"/>
                <a:gd name="connsiteX174" fmla="*/ 99367 w 4424105"/>
                <a:gd name="connsiteY174" fmla="*/ 184272 h 368543"/>
                <a:gd name="connsiteX175" fmla="*/ 0 w 4424105"/>
                <a:gd name="connsiteY175" fmla="*/ 92731 h 36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424105" h="368543">
                  <a:moveTo>
                    <a:pt x="2212052" y="94983"/>
                  </a:moveTo>
                  <a:lnTo>
                    <a:pt x="2115130" y="184272"/>
                  </a:lnTo>
                  <a:lnTo>
                    <a:pt x="2212052" y="273560"/>
                  </a:lnTo>
                  <a:lnTo>
                    <a:pt x="2308974" y="184272"/>
                  </a:lnTo>
                  <a:close/>
                  <a:moveTo>
                    <a:pt x="3820151" y="92731"/>
                  </a:moveTo>
                  <a:lnTo>
                    <a:pt x="3720785" y="184272"/>
                  </a:lnTo>
                  <a:lnTo>
                    <a:pt x="3820151" y="275812"/>
                  </a:lnTo>
                  <a:lnTo>
                    <a:pt x="3919517" y="184272"/>
                  </a:lnTo>
                  <a:close/>
                  <a:moveTo>
                    <a:pt x="3216197" y="92731"/>
                  </a:moveTo>
                  <a:lnTo>
                    <a:pt x="3116831" y="184272"/>
                  </a:lnTo>
                  <a:lnTo>
                    <a:pt x="3216197" y="275812"/>
                  </a:lnTo>
                  <a:lnTo>
                    <a:pt x="3315563" y="184272"/>
                  </a:lnTo>
                  <a:close/>
                  <a:moveTo>
                    <a:pt x="1610543" y="92731"/>
                  </a:moveTo>
                  <a:lnTo>
                    <a:pt x="1511177" y="184272"/>
                  </a:lnTo>
                  <a:lnTo>
                    <a:pt x="1610543" y="275812"/>
                  </a:lnTo>
                  <a:lnTo>
                    <a:pt x="1709910" y="184272"/>
                  </a:lnTo>
                  <a:close/>
                  <a:moveTo>
                    <a:pt x="1006589" y="92731"/>
                  </a:moveTo>
                  <a:lnTo>
                    <a:pt x="907223" y="184272"/>
                  </a:lnTo>
                  <a:lnTo>
                    <a:pt x="1006589" y="275812"/>
                  </a:lnTo>
                  <a:lnTo>
                    <a:pt x="1105956" y="184272"/>
                  </a:lnTo>
                  <a:close/>
                  <a:moveTo>
                    <a:pt x="4323446" y="0"/>
                  </a:moveTo>
                  <a:lnTo>
                    <a:pt x="4424105" y="92731"/>
                  </a:lnTo>
                  <a:lnTo>
                    <a:pt x="4324739" y="184272"/>
                  </a:lnTo>
                  <a:lnTo>
                    <a:pt x="4424105" y="275812"/>
                  </a:lnTo>
                  <a:lnTo>
                    <a:pt x="4323446" y="368543"/>
                  </a:lnTo>
                  <a:lnTo>
                    <a:pt x="4222787" y="275812"/>
                  </a:lnTo>
                  <a:lnTo>
                    <a:pt x="4322154" y="184272"/>
                  </a:lnTo>
                  <a:lnTo>
                    <a:pt x="4222787" y="92731"/>
                  </a:lnTo>
                  <a:close/>
                  <a:moveTo>
                    <a:pt x="4122128" y="0"/>
                  </a:moveTo>
                  <a:lnTo>
                    <a:pt x="4222787" y="92731"/>
                  </a:lnTo>
                  <a:lnTo>
                    <a:pt x="4123420" y="184272"/>
                  </a:lnTo>
                  <a:lnTo>
                    <a:pt x="4222787" y="275812"/>
                  </a:lnTo>
                  <a:lnTo>
                    <a:pt x="4122128" y="368543"/>
                  </a:lnTo>
                  <a:lnTo>
                    <a:pt x="4021469" y="275812"/>
                  </a:lnTo>
                  <a:lnTo>
                    <a:pt x="4120835" y="184272"/>
                  </a:lnTo>
                  <a:lnTo>
                    <a:pt x="4021469" y="92731"/>
                  </a:lnTo>
                  <a:close/>
                  <a:moveTo>
                    <a:pt x="3719493" y="0"/>
                  </a:moveTo>
                  <a:lnTo>
                    <a:pt x="3820151" y="92730"/>
                  </a:lnTo>
                  <a:lnTo>
                    <a:pt x="3920810" y="0"/>
                  </a:lnTo>
                  <a:lnTo>
                    <a:pt x="4021469" y="92731"/>
                  </a:lnTo>
                  <a:lnTo>
                    <a:pt x="3922102" y="184272"/>
                  </a:lnTo>
                  <a:lnTo>
                    <a:pt x="4021469" y="275812"/>
                  </a:lnTo>
                  <a:lnTo>
                    <a:pt x="3920810" y="368543"/>
                  </a:lnTo>
                  <a:lnTo>
                    <a:pt x="3820151" y="275813"/>
                  </a:lnTo>
                  <a:lnTo>
                    <a:pt x="3719493" y="368543"/>
                  </a:lnTo>
                  <a:lnTo>
                    <a:pt x="3618834" y="275812"/>
                  </a:lnTo>
                  <a:lnTo>
                    <a:pt x="3718200" y="184272"/>
                  </a:lnTo>
                  <a:lnTo>
                    <a:pt x="3618834" y="92731"/>
                  </a:lnTo>
                  <a:close/>
                  <a:moveTo>
                    <a:pt x="3518175" y="0"/>
                  </a:moveTo>
                  <a:lnTo>
                    <a:pt x="3618834" y="92731"/>
                  </a:lnTo>
                  <a:lnTo>
                    <a:pt x="3519467" y="184272"/>
                  </a:lnTo>
                  <a:lnTo>
                    <a:pt x="3618834" y="275812"/>
                  </a:lnTo>
                  <a:lnTo>
                    <a:pt x="3518175" y="368543"/>
                  </a:lnTo>
                  <a:lnTo>
                    <a:pt x="3417516" y="275812"/>
                  </a:lnTo>
                  <a:lnTo>
                    <a:pt x="3516882" y="184272"/>
                  </a:lnTo>
                  <a:lnTo>
                    <a:pt x="3417516" y="92731"/>
                  </a:lnTo>
                  <a:close/>
                  <a:moveTo>
                    <a:pt x="3115539" y="0"/>
                  </a:moveTo>
                  <a:lnTo>
                    <a:pt x="3216197" y="92730"/>
                  </a:lnTo>
                  <a:lnTo>
                    <a:pt x="3316856" y="0"/>
                  </a:lnTo>
                  <a:lnTo>
                    <a:pt x="3417515" y="92731"/>
                  </a:lnTo>
                  <a:lnTo>
                    <a:pt x="3318148" y="184272"/>
                  </a:lnTo>
                  <a:lnTo>
                    <a:pt x="3417515" y="275812"/>
                  </a:lnTo>
                  <a:lnTo>
                    <a:pt x="3316856" y="368543"/>
                  </a:lnTo>
                  <a:lnTo>
                    <a:pt x="3216197" y="275813"/>
                  </a:lnTo>
                  <a:lnTo>
                    <a:pt x="3115539" y="368543"/>
                  </a:lnTo>
                  <a:lnTo>
                    <a:pt x="3014880" y="275812"/>
                  </a:lnTo>
                  <a:lnTo>
                    <a:pt x="3114246" y="184272"/>
                  </a:lnTo>
                  <a:lnTo>
                    <a:pt x="3014880" y="92731"/>
                  </a:lnTo>
                  <a:close/>
                  <a:moveTo>
                    <a:pt x="2914221" y="0"/>
                  </a:moveTo>
                  <a:lnTo>
                    <a:pt x="3014880" y="92731"/>
                  </a:lnTo>
                  <a:lnTo>
                    <a:pt x="2915513" y="184272"/>
                  </a:lnTo>
                  <a:lnTo>
                    <a:pt x="3014880" y="275812"/>
                  </a:lnTo>
                  <a:lnTo>
                    <a:pt x="2914221" y="368543"/>
                  </a:lnTo>
                  <a:lnTo>
                    <a:pt x="2813562" y="275812"/>
                  </a:lnTo>
                  <a:lnTo>
                    <a:pt x="2912928" y="184272"/>
                  </a:lnTo>
                  <a:lnTo>
                    <a:pt x="2813562" y="92731"/>
                  </a:lnTo>
                  <a:close/>
                  <a:moveTo>
                    <a:pt x="2712903" y="0"/>
                  </a:moveTo>
                  <a:lnTo>
                    <a:pt x="2813562" y="92731"/>
                  </a:lnTo>
                  <a:lnTo>
                    <a:pt x="2714195" y="184272"/>
                  </a:lnTo>
                  <a:lnTo>
                    <a:pt x="2813562" y="275812"/>
                  </a:lnTo>
                  <a:lnTo>
                    <a:pt x="2712903" y="368543"/>
                  </a:lnTo>
                  <a:lnTo>
                    <a:pt x="2612244" y="275812"/>
                  </a:lnTo>
                  <a:lnTo>
                    <a:pt x="2711610" y="184272"/>
                  </a:lnTo>
                  <a:lnTo>
                    <a:pt x="2612244" y="92731"/>
                  </a:lnTo>
                  <a:close/>
                  <a:moveTo>
                    <a:pt x="2511585" y="0"/>
                  </a:moveTo>
                  <a:lnTo>
                    <a:pt x="2612244" y="92731"/>
                  </a:lnTo>
                  <a:lnTo>
                    <a:pt x="2512877" y="184272"/>
                  </a:lnTo>
                  <a:lnTo>
                    <a:pt x="2612244" y="275812"/>
                  </a:lnTo>
                  <a:lnTo>
                    <a:pt x="2511585" y="368543"/>
                  </a:lnTo>
                  <a:lnTo>
                    <a:pt x="2410926" y="275812"/>
                  </a:lnTo>
                  <a:lnTo>
                    <a:pt x="2510292" y="184272"/>
                  </a:lnTo>
                  <a:lnTo>
                    <a:pt x="2410926" y="92731"/>
                  </a:lnTo>
                  <a:close/>
                  <a:moveTo>
                    <a:pt x="2113838" y="0"/>
                  </a:moveTo>
                  <a:lnTo>
                    <a:pt x="2212052" y="90479"/>
                  </a:lnTo>
                  <a:lnTo>
                    <a:pt x="2310267" y="0"/>
                  </a:lnTo>
                  <a:lnTo>
                    <a:pt x="2410926" y="92731"/>
                  </a:lnTo>
                  <a:lnTo>
                    <a:pt x="2311559" y="184272"/>
                  </a:lnTo>
                  <a:lnTo>
                    <a:pt x="2410926" y="275812"/>
                  </a:lnTo>
                  <a:lnTo>
                    <a:pt x="2310267" y="368543"/>
                  </a:lnTo>
                  <a:lnTo>
                    <a:pt x="2212052" y="278064"/>
                  </a:lnTo>
                  <a:lnTo>
                    <a:pt x="2113838" y="368543"/>
                  </a:lnTo>
                  <a:lnTo>
                    <a:pt x="2013179" y="275812"/>
                  </a:lnTo>
                  <a:lnTo>
                    <a:pt x="2112546" y="184272"/>
                  </a:lnTo>
                  <a:lnTo>
                    <a:pt x="2013179" y="92731"/>
                  </a:lnTo>
                  <a:close/>
                  <a:moveTo>
                    <a:pt x="1912520" y="0"/>
                  </a:moveTo>
                  <a:lnTo>
                    <a:pt x="2013179" y="92731"/>
                  </a:lnTo>
                  <a:lnTo>
                    <a:pt x="1913812" y="184272"/>
                  </a:lnTo>
                  <a:lnTo>
                    <a:pt x="2013179" y="275812"/>
                  </a:lnTo>
                  <a:lnTo>
                    <a:pt x="1912520" y="368543"/>
                  </a:lnTo>
                  <a:lnTo>
                    <a:pt x="1811861" y="275812"/>
                  </a:lnTo>
                  <a:lnTo>
                    <a:pt x="1911228" y="184272"/>
                  </a:lnTo>
                  <a:lnTo>
                    <a:pt x="1811861" y="92731"/>
                  </a:lnTo>
                  <a:close/>
                  <a:moveTo>
                    <a:pt x="1509885" y="0"/>
                  </a:moveTo>
                  <a:lnTo>
                    <a:pt x="1610543" y="92730"/>
                  </a:lnTo>
                  <a:lnTo>
                    <a:pt x="1711202" y="0"/>
                  </a:lnTo>
                  <a:lnTo>
                    <a:pt x="1811861" y="92731"/>
                  </a:lnTo>
                  <a:lnTo>
                    <a:pt x="1712494" y="184272"/>
                  </a:lnTo>
                  <a:lnTo>
                    <a:pt x="1811861" y="275812"/>
                  </a:lnTo>
                  <a:lnTo>
                    <a:pt x="1711202" y="368543"/>
                  </a:lnTo>
                  <a:lnTo>
                    <a:pt x="1610543" y="275813"/>
                  </a:lnTo>
                  <a:lnTo>
                    <a:pt x="1509885" y="368543"/>
                  </a:lnTo>
                  <a:lnTo>
                    <a:pt x="1409226" y="275812"/>
                  </a:lnTo>
                  <a:lnTo>
                    <a:pt x="1508593" y="184272"/>
                  </a:lnTo>
                  <a:lnTo>
                    <a:pt x="1409226" y="92731"/>
                  </a:lnTo>
                  <a:close/>
                  <a:moveTo>
                    <a:pt x="1308567" y="0"/>
                  </a:moveTo>
                  <a:lnTo>
                    <a:pt x="1409226" y="92731"/>
                  </a:lnTo>
                  <a:lnTo>
                    <a:pt x="1309859" y="184272"/>
                  </a:lnTo>
                  <a:lnTo>
                    <a:pt x="1409226" y="275812"/>
                  </a:lnTo>
                  <a:lnTo>
                    <a:pt x="1308567" y="368543"/>
                  </a:lnTo>
                  <a:lnTo>
                    <a:pt x="1207908" y="275812"/>
                  </a:lnTo>
                  <a:lnTo>
                    <a:pt x="1307275" y="184272"/>
                  </a:lnTo>
                  <a:lnTo>
                    <a:pt x="1207908" y="92731"/>
                  </a:lnTo>
                  <a:close/>
                  <a:moveTo>
                    <a:pt x="905931" y="0"/>
                  </a:moveTo>
                  <a:lnTo>
                    <a:pt x="1006589" y="92730"/>
                  </a:lnTo>
                  <a:lnTo>
                    <a:pt x="1107248" y="0"/>
                  </a:lnTo>
                  <a:lnTo>
                    <a:pt x="1207907" y="92731"/>
                  </a:lnTo>
                  <a:lnTo>
                    <a:pt x="1108540" y="184272"/>
                  </a:lnTo>
                  <a:lnTo>
                    <a:pt x="1207907" y="275812"/>
                  </a:lnTo>
                  <a:lnTo>
                    <a:pt x="1107248" y="368543"/>
                  </a:lnTo>
                  <a:lnTo>
                    <a:pt x="1006589" y="275813"/>
                  </a:lnTo>
                  <a:lnTo>
                    <a:pt x="905931" y="368543"/>
                  </a:lnTo>
                  <a:lnTo>
                    <a:pt x="805272" y="275812"/>
                  </a:lnTo>
                  <a:lnTo>
                    <a:pt x="904639" y="184272"/>
                  </a:lnTo>
                  <a:lnTo>
                    <a:pt x="805272" y="92731"/>
                  </a:lnTo>
                  <a:close/>
                  <a:moveTo>
                    <a:pt x="704613" y="0"/>
                  </a:moveTo>
                  <a:lnTo>
                    <a:pt x="805272" y="92731"/>
                  </a:lnTo>
                  <a:lnTo>
                    <a:pt x="705905" y="184272"/>
                  </a:lnTo>
                  <a:lnTo>
                    <a:pt x="805272" y="275812"/>
                  </a:lnTo>
                  <a:lnTo>
                    <a:pt x="704613" y="368543"/>
                  </a:lnTo>
                  <a:lnTo>
                    <a:pt x="603954" y="275812"/>
                  </a:lnTo>
                  <a:lnTo>
                    <a:pt x="703321" y="184272"/>
                  </a:lnTo>
                  <a:lnTo>
                    <a:pt x="603954" y="92731"/>
                  </a:lnTo>
                  <a:close/>
                  <a:moveTo>
                    <a:pt x="503295" y="0"/>
                  </a:moveTo>
                  <a:lnTo>
                    <a:pt x="603954" y="92731"/>
                  </a:lnTo>
                  <a:lnTo>
                    <a:pt x="504587" y="184272"/>
                  </a:lnTo>
                  <a:lnTo>
                    <a:pt x="603954" y="275812"/>
                  </a:lnTo>
                  <a:lnTo>
                    <a:pt x="503295" y="368543"/>
                  </a:lnTo>
                  <a:lnTo>
                    <a:pt x="402636" y="275812"/>
                  </a:lnTo>
                  <a:lnTo>
                    <a:pt x="502003" y="184272"/>
                  </a:lnTo>
                  <a:lnTo>
                    <a:pt x="402636" y="92731"/>
                  </a:lnTo>
                  <a:close/>
                  <a:moveTo>
                    <a:pt x="301977" y="0"/>
                  </a:moveTo>
                  <a:lnTo>
                    <a:pt x="402636" y="92731"/>
                  </a:lnTo>
                  <a:lnTo>
                    <a:pt x="303269" y="184272"/>
                  </a:lnTo>
                  <a:lnTo>
                    <a:pt x="402636" y="275812"/>
                  </a:lnTo>
                  <a:lnTo>
                    <a:pt x="301977" y="368543"/>
                  </a:lnTo>
                  <a:lnTo>
                    <a:pt x="201318" y="275812"/>
                  </a:lnTo>
                  <a:lnTo>
                    <a:pt x="300685" y="184272"/>
                  </a:lnTo>
                  <a:lnTo>
                    <a:pt x="201318" y="92731"/>
                  </a:lnTo>
                  <a:close/>
                  <a:moveTo>
                    <a:pt x="100659" y="0"/>
                  </a:moveTo>
                  <a:lnTo>
                    <a:pt x="201318" y="92731"/>
                  </a:lnTo>
                  <a:lnTo>
                    <a:pt x="101951" y="184272"/>
                  </a:lnTo>
                  <a:lnTo>
                    <a:pt x="201318" y="275812"/>
                  </a:lnTo>
                  <a:lnTo>
                    <a:pt x="100659" y="368543"/>
                  </a:lnTo>
                  <a:lnTo>
                    <a:pt x="0" y="275812"/>
                  </a:lnTo>
                  <a:lnTo>
                    <a:pt x="99367" y="184272"/>
                  </a:lnTo>
                  <a:lnTo>
                    <a:pt x="0" y="9273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 sz="440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89F7BB03-8987-45A4-9C9A-D350A3827F10}"/>
                </a:ext>
              </a:extLst>
            </p:cNvPr>
            <p:cNvSpPr txBox="1"/>
            <p:nvPr/>
          </p:nvSpPr>
          <p:spPr>
            <a:xfrm>
              <a:off x="1398347" y="4642174"/>
              <a:ext cx="4424106" cy="769441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AE" sz="4400" b="1" dirty="0">
                  <a:ln w="3175">
                    <a:solidFill>
                      <a:schemeClr val="tx1"/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التعليم</a:t>
              </a:r>
              <a:endParaRPr lang="ar-JO" sz="4400" b="1" dirty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8" name="قناع خطأ">
            <a:extLst>
              <a:ext uri="{FF2B5EF4-FFF2-40B4-BE49-F238E27FC236}">
                <a16:creationId xmlns:a16="http://schemas.microsoft.com/office/drawing/2014/main" id="{5F017F11-76BF-4137-B5CD-A401FF5525FC}"/>
              </a:ext>
            </a:extLst>
          </p:cNvPr>
          <p:cNvSpPr/>
          <p:nvPr/>
        </p:nvSpPr>
        <p:spPr>
          <a:xfrm>
            <a:off x="1339951" y="6946631"/>
            <a:ext cx="9513694" cy="1384115"/>
          </a:xfrm>
          <a:custGeom>
            <a:avLst/>
            <a:gdLst>
              <a:gd name="connsiteX0" fmla="*/ 5090324 w 9513694"/>
              <a:gd name="connsiteY0" fmla="*/ 844115 h 1384115"/>
              <a:gd name="connsiteX1" fmla="*/ 9354264 w 9513694"/>
              <a:gd name="connsiteY1" fmla="*/ 844115 h 1384115"/>
              <a:gd name="connsiteX2" fmla="*/ 9513694 w 9513694"/>
              <a:gd name="connsiteY2" fmla="*/ 1003545 h 1384115"/>
              <a:gd name="connsiteX3" fmla="*/ 9513694 w 9513694"/>
              <a:gd name="connsiteY3" fmla="*/ 1224685 h 1384115"/>
              <a:gd name="connsiteX4" fmla="*/ 9354264 w 9513694"/>
              <a:gd name="connsiteY4" fmla="*/ 1384115 h 1384115"/>
              <a:gd name="connsiteX5" fmla="*/ 5090324 w 9513694"/>
              <a:gd name="connsiteY5" fmla="*/ 1384115 h 1384115"/>
              <a:gd name="connsiteX6" fmla="*/ 4930894 w 9513694"/>
              <a:gd name="connsiteY6" fmla="*/ 1224685 h 1384115"/>
              <a:gd name="connsiteX7" fmla="*/ 4930894 w 9513694"/>
              <a:gd name="connsiteY7" fmla="*/ 1003545 h 1384115"/>
              <a:gd name="connsiteX8" fmla="*/ 5090324 w 9513694"/>
              <a:gd name="connsiteY8" fmla="*/ 844115 h 1384115"/>
              <a:gd name="connsiteX9" fmla="*/ 159430 w 9513694"/>
              <a:gd name="connsiteY9" fmla="*/ 844115 h 1384115"/>
              <a:gd name="connsiteX10" fmla="*/ 4423370 w 9513694"/>
              <a:gd name="connsiteY10" fmla="*/ 844115 h 1384115"/>
              <a:gd name="connsiteX11" fmla="*/ 4582800 w 9513694"/>
              <a:gd name="connsiteY11" fmla="*/ 1003545 h 1384115"/>
              <a:gd name="connsiteX12" fmla="*/ 4582800 w 9513694"/>
              <a:gd name="connsiteY12" fmla="*/ 1224685 h 1384115"/>
              <a:gd name="connsiteX13" fmla="*/ 4423370 w 9513694"/>
              <a:gd name="connsiteY13" fmla="*/ 1384115 h 1384115"/>
              <a:gd name="connsiteX14" fmla="*/ 159430 w 9513694"/>
              <a:gd name="connsiteY14" fmla="*/ 1384115 h 1384115"/>
              <a:gd name="connsiteX15" fmla="*/ 0 w 9513694"/>
              <a:gd name="connsiteY15" fmla="*/ 1224685 h 1384115"/>
              <a:gd name="connsiteX16" fmla="*/ 0 w 9513694"/>
              <a:gd name="connsiteY16" fmla="*/ 1003545 h 1384115"/>
              <a:gd name="connsiteX17" fmla="*/ 159430 w 9513694"/>
              <a:gd name="connsiteY17" fmla="*/ 844115 h 1384115"/>
              <a:gd name="connsiteX18" fmla="*/ 5090324 w 9513694"/>
              <a:gd name="connsiteY18" fmla="*/ 0 h 1384115"/>
              <a:gd name="connsiteX19" fmla="*/ 9354264 w 9513694"/>
              <a:gd name="connsiteY19" fmla="*/ 0 h 1384115"/>
              <a:gd name="connsiteX20" fmla="*/ 9513694 w 9513694"/>
              <a:gd name="connsiteY20" fmla="*/ 159430 h 1384115"/>
              <a:gd name="connsiteX21" fmla="*/ 9513694 w 9513694"/>
              <a:gd name="connsiteY21" fmla="*/ 380570 h 1384115"/>
              <a:gd name="connsiteX22" fmla="*/ 9354264 w 9513694"/>
              <a:gd name="connsiteY22" fmla="*/ 540000 h 1384115"/>
              <a:gd name="connsiteX23" fmla="*/ 5090324 w 9513694"/>
              <a:gd name="connsiteY23" fmla="*/ 540000 h 1384115"/>
              <a:gd name="connsiteX24" fmla="*/ 4930894 w 9513694"/>
              <a:gd name="connsiteY24" fmla="*/ 380570 h 1384115"/>
              <a:gd name="connsiteX25" fmla="*/ 4930894 w 9513694"/>
              <a:gd name="connsiteY25" fmla="*/ 159430 h 1384115"/>
              <a:gd name="connsiteX26" fmla="*/ 5090324 w 9513694"/>
              <a:gd name="connsiteY26" fmla="*/ 0 h 1384115"/>
              <a:gd name="connsiteX27" fmla="*/ 159430 w 9513694"/>
              <a:gd name="connsiteY27" fmla="*/ 0 h 1384115"/>
              <a:gd name="connsiteX28" fmla="*/ 4423370 w 9513694"/>
              <a:gd name="connsiteY28" fmla="*/ 0 h 1384115"/>
              <a:gd name="connsiteX29" fmla="*/ 4582800 w 9513694"/>
              <a:gd name="connsiteY29" fmla="*/ 159430 h 1384115"/>
              <a:gd name="connsiteX30" fmla="*/ 4582800 w 9513694"/>
              <a:gd name="connsiteY30" fmla="*/ 380570 h 1384115"/>
              <a:gd name="connsiteX31" fmla="*/ 4423370 w 9513694"/>
              <a:gd name="connsiteY31" fmla="*/ 540000 h 1384115"/>
              <a:gd name="connsiteX32" fmla="*/ 159430 w 9513694"/>
              <a:gd name="connsiteY32" fmla="*/ 540000 h 1384115"/>
              <a:gd name="connsiteX33" fmla="*/ 0 w 9513694"/>
              <a:gd name="connsiteY33" fmla="*/ 380570 h 1384115"/>
              <a:gd name="connsiteX34" fmla="*/ 0 w 9513694"/>
              <a:gd name="connsiteY34" fmla="*/ 159430 h 1384115"/>
              <a:gd name="connsiteX35" fmla="*/ 159430 w 9513694"/>
              <a:gd name="connsiteY35" fmla="*/ 0 h 138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513694" h="1384115">
                <a:moveTo>
                  <a:pt x="5090324" y="844115"/>
                </a:moveTo>
                <a:lnTo>
                  <a:pt x="9354264" y="844115"/>
                </a:lnTo>
                <a:cubicBezTo>
                  <a:pt x="9442315" y="844115"/>
                  <a:pt x="9513694" y="915494"/>
                  <a:pt x="9513694" y="1003545"/>
                </a:cubicBezTo>
                <a:lnTo>
                  <a:pt x="9513694" y="1224685"/>
                </a:lnTo>
                <a:cubicBezTo>
                  <a:pt x="9513694" y="1312736"/>
                  <a:pt x="9442315" y="1384115"/>
                  <a:pt x="9354264" y="1384115"/>
                </a:cubicBezTo>
                <a:lnTo>
                  <a:pt x="5090324" y="1384115"/>
                </a:lnTo>
                <a:cubicBezTo>
                  <a:pt x="5002273" y="1384115"/>
                  <a:pt x="4930894" y="1312736"/>
                  <a:pt x="4930894" y="1224685"/>
                </a:cubicBezTo>
                <a:lnTo>
                  <a:pt x="4930894" y="1003545"/>
                </a:lnTo>
                <a:cubicBezTo>
                  <a:pt x="4930894" y="915494"/>
                  <a:pt x="5002273" y="844115"/>
                  <a:pt x="5090324" y="844115"/>
                </a:cubicBezTo>
                <a:close/>
                <a:moveTo>
                  <a:pt x="159430" y="844115"/>
                </a:moveTo>
                <a:lnTo>
                  <a:pt x="4423370" y="844115"/>
                </a:lnTo>
                <a:cubicBezTo>
                  <a:pt x="4511421" y="844115"/>
                  <a:pt x="4582800" y="915494"/>
                  <a:pt x="4582800" y="1003545"/>
                </a:cubicBezTo>
                <a:lnTo>
                  <a:pt x="4582800" y="1224685"/>
                </a:lnTo>
                <a:cubicBezTo>
                  <a:pt x="4582800" y="1312736"/>
                  <a:pt x="4511421" y="1384115"/>
                  <a:pt x="4423370" y="1384115"/>
                </a:cubicBezTo>
                <a:lnTo>
                  <a:pt x="159430" y="1384115"/>
                </a:lnTo>
                <a:cubicBezTo>
                  <a:pt x="71379" y="1384115"/>
                  <a:pt x="0" y="1312736"/>
                  <a:pt x="0" y="1224685"/>
                </a:cubicBezTo>
                <a:lnTo>
                  <a:pt x="0" y="1003545"/>
                </a:lnTo>
                <a:cubicBezTo>
                  <a:pt x="0" y="915494"/>
                  <a:pt x="71379" y="844115"/>
                  <a:pt x="159430" y="844115"/>
                </a:cubicBezTo>
                <a:close/>
                <a:moveTo>
                  <a:pt x="5090324" y="0"/>
                </a:moveTo>
                <a:lnTo>
                  <a:pt x="9354264" y="0"/>
                </a:lnTo>
                <a:cubicBezTo>
                  <a:pt x="9442315" y="0"/>
                  <a:pt x="9513694" y="71379"/>
                  <a:pt x="9513694" y="159430"/>
                </a:cubicBezTo>
                <a:lnTo>
                  <a:pt x="9513694" y="380570"/>
                </a:lnTo>
                <a:cubicBezTo>
                  <a:pt x="9513694" y="468621"/>
                  <a:pt x="9442315" y="540000"/>
                  <a:pt x="9354264" y="540000"/>
                </a:cubicBezTo>
                <a:lnTo>
                  <a:pt x="5090324" y="540000"/>
                </a:lnTo>
                <a:cubicBezTo>
                  <a:pt x="5002273" y="540000"/>
                  <a:pt x="4930894" y="468621"/>
                  <a:pt x="4930894" y="380570"/>
                </a:cubicBezTo>
                <a:lnTo>
                  <a:pt x="4930894" y="159430"/>
                </a:lnTo>
                <a:cubicBezTo>
                  <a:pt x="4930894" y="71379"/>
                  <a:pt x="5002273" y="0"/>
                  <a:pt x="5090324" y="0"/>
                </a:cubicBezTo>
                <a:close/>
                <a:moveTo>
                  <a:pt x="159430" y="0"/>
                </a:moveTo>
                <a:lnTo>
                  <a:pt x="4423370" y="0"/>
                </a:lnTo>
                <a:cubicBezTo>
                  <a:pt x="4511421" y="0"/>
                  <a:pt x="4582800" y="71379"/>
                  <a:pt x="4582800" y="159430"/>
                </a:cubicBezTo>
                <a:lnTo>
                  <a:pt x="4582800" y="380570"/>
                </a:lnTo>
                <a:cubicBezTo>
                  <a:pt x="4582800" y="468621"/>
                  <a:pt x="4511421" y="540000"/>
                  <a:pt x="4423370" y="540000"/>
                </a:cubicBezTo>
                <a:lnTo>
                  <a:pt x="159430" y="540000"/>
                </a:lnTo>
                <a:cubicBezTo>
                  <a:pt x="71379" y="540000"/>
                  <a:pt x="0" y="468621"/>
                  <a:pt x="0" y="380570"/>
                </a:cubicBezTo>
                <a:lnTo>
                  <a:pt x="0" y="159430"/>
                </a:lnTo>
                <a:cubicBezTo>
                  <a:pt x="0" y="71379"/>
                  <a:pt x="71379" y="0"/>
                  <a:pt x="159430" y="0"/>
                </a:cubicBezTo>
                <a:close/>
              </a:path>
            </a:pathLst>
          </a:custGeom>
          <a:solidFill>
            <a:srgbClr val="C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JO"/>
          </a:p>
        </p:txBody>
      </p:sp>
      <p:sp>
        <p:nvSpPr>
          <p:cNvPr id="5" name="قناع صحيح">
            <a:extLst>
              <a:ext uri="{FF2B5EF4-FFF2-40B4-BE49-F238E27FC236}">
                <a16:creationId xmlns:a16="http://schemas.microsoft.com/office/drawing/2014/main" id="{4821987A-CDB0-4717-A39E-7D300F7DC70B}"/>
              </a:ext>
            </a:extLst>
          </p:cNvPr>
          <p:cNvSpPr/>
          <p:nvPr/>
        </p:nvSpPr>
        <p:spPr>
          <a:xfrm>
            <a:off x="6234056" y="7775066"/>
            <a:ext cx="4644000" cy="576000"/>
          </a:xfrm>
          <a:prstGeom prst="roundRect">
            <a:avLst>
              <a:gd name="adj" fmla="val 29524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JO"/>
          </a:p>
        </p:txBody>
      </p:sp>
      <p:pic>
        <p:nvPicPr>
          <p:cNvPr id="35" name="عادي">
            <a:extLst>
              <a:ext uri="{FF2B5EF4-FFF2-40B4-BE49-F238E27FC236}">
                <a16:creationId xmlns:a16="http://schemas.microsoft.com/office/drawing/2014/main" id="{01C441BA-D10C-4C9C-AA33-04B0C9B763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59" y="5635360"/>
            <a:ext cx="1038283" cy="10382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صحيح">
            <a:extLst>
              <a:ext uri="{FF2B5EF4-FFF2-40B4-BE49-F238E27FC236}">
                <a16:creationId xmlns:a16="http://schemas.microsoft.com/office/drawing/2014/main" id="{971B24FB-DC51-4E28-9B5D-1C373E80ED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00" y="5605860"/>
            <a:ext cx="1098236" cy="10963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خطأ">
            <a:extLst>
              <a:ext uri="{FF2B5EF4-FFF2-40B4-BE49-F238E27FC236}">
                <a16:creationId xmlns:a16="http://schemas.microsoft.com/office/drawing/2014/main" id="{F398427F-0D59-4057-91B6-4368F6F164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5599192"/>
            <a:ext cx="1116000" cy="1116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غمزة عين">
            <a:extLst>
              <a:ext uri="{FF2B5EF4-FFF2-40B4-BE49-F238E27FC236}">
                <a16:creationId xmlns:a16="http://schemas.microsoft.com/office/drawing/2014/main" id="{6DD90206-8F5A-4852-85E8-8220F8403A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4726" r="4648" b="3966"/>
          <a:stretch/>
        </p:blipFill>
        <p:spPr>
          <a:xfrm>
            <a:off x="5590944" y="5651540"/>
            <a:ext cx="994641" cy="9930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رسالة صحيح">
            <a:extLst>
              <a:ext uri="{FF2B5EF4-FFF2-40B4-BE49-F238E27FC236}">
                <a16:creationId xmlns:a16="http://schemas.microsoft.com/office/drawing/2014/main" id="{FF11893C-1F23-4D20-86D0-339B318DD71C}"/>
              </a:ext>
            </a:extLst>
          </p:cNvPr>
          <p:cNvSpPr/>
          <p:nvPr/>
        </p:nvSpPr>
        <p:spPr>
          <a:xfrm>
            <a:off x="6635037" y="5446437"/>
            <a:ext cx="832563" cy="507242"/>
          </a:xfrm>
          <a:prstGeom prst="cloudCallout">
            <a:avLst>
              <a:gd name="adj1" fmla="val -42274"/>
              <a:gd name="adj2" fmla="val 7351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1"/>
            <a:r>
              <a:rPr lang="ar-JO" sz="1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أحسنت!</a:t>
            </a:r>
          </a:p>
        </p:txBody>
      </p:sp>
      <p:sp>
        <p:nvSpPr>
          <p:cNvPr id="39" name="رسالة خطأ">
            <a:extLst>
              <a:ext uri="{FF2B5EF4-FFF2-40B4-BE49-F238E27FC236}">
                <a16:creationId xmlns:a16="http://schemas.microsoft.com/office/drawing/2014/main" id="{2C098720-D1FB-42A7-829D-D94D96226342}"/>
              </a:ext>
            </a:extLst>
          </p:cNvPr>
          <p:cNvSpPr/>
          <p:nvPr/>
        </p:nvSpPr>
        <p:spPr>
          <a:xfrm>
            <a:off x="6635037" y="5446437"/>
            <a:ext cx="832563" cy="507242"/>
          </a:xfrm>
          <a:prstGeom prst="cloudCallout">
            <a:avLst>
              <a:gd name="adj1" fmla="val -42274"/>
              <a:gd name="adj2" fmla="val 7351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1"/>
            <a:r>
              <a:rPr lang="ar-JO" sz="1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خطأ!</a:t>
            </a:r>
          </a:p>
        </p:txBody>
      </p:sp>
      <p:grpSp>
        <p:nvGrpSpPr>
          <p:cNvPr id="34" name="التالي">
            <a:extLst>
              <a:ext uri="{FF2B5EF4-FFF2-40B4-BE49-F238E27FC236}">
                <a16:creationId xmlns:a16="http://schemas.microsoft.com/office/drawing/2014/main" id="{38141AE5-A29B-4A33-9988-ECFBB67961B5}"/>
              </a:ext>
            </a:extLst>
          </p:cNvPr>
          <p:cNvGrpSpPr/>
          <p:nvPr/>
        </p:nvGrpSpPr>
        <p:grpSpPr>
          <a:xfrm>
            <a:off x="5748528" y="5829678"/>
            <a:ext cx="694944" cy="636822"/>
            <a:chOff x="4542574" y="4951136"/>
            <a:chExt cx="871002" cy="798154"/>
          </a:xfrm>
        </p:grpSpPr>
        <p:sp>
          <p:nvSpPr>
            <p:cNvPr id="36" name="Freeform: Shape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C457C7-DE5B-404F-96C5-A04C51AA746E}"/>
                </a:ext>
              </a:extLst>
            </p:cNvPr>
            <p:cNvSpPr/>
            <p:nvPr/>
          </p:nvSpPr>
          <p:spPr>
            <a:xfrm flipH="1">
              <a:off x="4542574" y="4951136"/>
              <a:ext cx="798154" cy="798154"/>
            </a:xfrm>
            <a:custGeom>
              <a:avLst/>
              <a:gdLst>
                <a:gd name="connsiteX0" fmla="*/ 399077 w 798154"/>
                <a:gd name="connsiteY0" fmla="*/ 0 h 798154"/>
                <a:gd name="connsiteX1" fmla="*/ 0 w 798154"/>
                <a:gd name="connsiteY1" fmla="*/ 0 h 798154"/>
                <a:gd name="connsiteX2" fmla="*/ 95250 w 798154"/>
                <a:gd name="connsiteY2" fmla="*/ 95250 h 798154"/>
                <a:gd name="connsiteX3" fmla="*/ 228681 w 798154"/>
                <a:gd name="connsiteY3" fmla="*/ 95250 h 798154"/>
                <a:gd name="connsiteX4" fmla="*/ 623948 w 798154"/>
                <a:gd name="connsiteY4" fmla="*/ 399077 h 798154"/>
                <a:gd name="connsiteX5" fmla="*/ 228681 w 798154"/>
                <a:gd name="connsiteY5" fmla="*/ 702904 h 798154"/>
                <a:gd name="connsiteX6" fmla="*/ 95250 w 798154"/>
                <a:gd name="connsiteY6" fmla="*/ 702904 h 798154"/>
                <a:gd name="connsiteX7" fmla="*/ 0 w 798154"/>
                <a:gd name="connsiteY7" fmla="*/ 798154 h 798154"/>
                <a:gd name="connsiteX8" fmla="*/ 399077 w 798154"/>
                <a:gd name="connsiteY8" fmla="*/ 798154 h 798154"/>
                <a:gd name="connsiteX9" fmla="*/ 798154 w 798154"/>
                <a:gd name="connsiteY9" fmla="*/ 399077 h 798154"/>
                <a:gd name="connsiteX10" fmla="*/ 399077 w 798154"/>
                <a:gd name="connsiteY10" fmla="*/ 0 h 798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8154" h="798154">
                  <a:moveTo>
                    <a:pt x="399077" y="0"/>
                  </a:moveTo>
                  <a:lnTo>
                    <a:pt x="0" y="0"/>
                  </a:lnTo>
                  <a:lnTo>
                    <a:pt x="95250" y="95250"/>
                  </a:lnTo>
                  <a:lnTo>
                    <a:pt x="228681" y="95250"/>
                  </a:lnTo>
                  <a:lnTo>
                    <a:pt x="623948" y="399077"/>
                  </a:lnTo>
                  <a:lnTo>
                    <a:pt x="228681" y="702904"/>
                  </a:lnTo>
                  <a:lnTo>
                    <a:pt x="95250" y="702904"/>
                  </a:lnTo>
                  <a:lnTo>
                    <a:pt x="0" y="798154"/>
                  </a:lnTo>
                  <a:lnTo>
                    <a:pt x="399077" y="798154"/>
                  </a:lnTo>
                  <a:lnTo>
                    <a:pt x="798154" y="399077"/>
                  </a:lnTo>
                  <a:lnTo>
                    <a:pt x="399077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>
                <a:solidFill>
                  <a:schemeClr val="tx1"/>
                </a:solidFill>
              </a:endParaRPr>
            </a:p>
          </p:txBody>
        </p:sp>
        <p:sp>
          <p:nvSpPr>
            <p:cNvPr id="37" name="Arrow: Chevron 3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928E2DC-4496-4986-8454-D652AFFA56A2}"/>
                </a:ext>
              </a:extLst>
            </p:cNvPr>
            <p:cNvSpPr/>
            <p:nvPr/>
          </p:nvSpPr>
          <p:spPr>
            <a:xfrm flipH="1">
              <a:off x="4718058" y="5046386"/>
              <a:ext cx="695518" cy="607654"/>
            </a:xfrm>
            <a:prstGeom prst="chevron">
              <a:avLst>
                <a:gd name="adj" fmla="val 65048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JO">
                <a:solidFill>
                  <a:schemeClr val="tx1"/>
                </a:solidFill>
              </a:endParaRPr>
            </a:p>
          </p:txBody>
        </p:sp>
      </p:grpSp>
      <p:sp>
        <p:nvSpPr>
          <p:cNvPr id="40" name="Whistle">
            <a:extLst>
              <a:ext uri="{FF2B5EF4-FFF2-40B4-BE49-F238E27FC236}">
                <a16:creationId xmlns:a16="http://schemas.microsoft.com/office/drawing/2014/main" id="{3C1D440C-C839-43F1-A965-1ECE444DD6C7}"/>
              </a:ext>
            </a:extLst>
          </p:cNvPr>
          <p:cNvSpPr/>
          <p:nvPr/>
        </p:nvSpPr>
        <p:spPr>
          <a:xfrm>
            <a:off x="0" y="-228600"/>
            <a:ext cx="487680" cy="762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4551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istleBlowReferee_SFXB.402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grpId="0" nodeType="after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2.70833E-6 -4.44444E-6 L -2.70833E-6 -0.428 " pathEditMode="relative" rAng="0" ptsTypes="AA">
                                          <p:cBhvr>
                                            <p:cTn id="40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4" presetClass="path" presetSubtype="0" accel="50000" decel="5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0 1.11111E-6 L 0 -0.42639 " pathEditMode="relative" rAng="0" ptsTypes="AA">
                                          <p:cBhvr>
                                            <p:cTn id="42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13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4" presetClass="path" presetSubtype="0" repeatCount="3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22222E-6 L 1.25E-6 -0.06389 " pathEditMode="relative" rAng="0" ptsTypes="AA">
                                          <p:cBhvr>
                                            <p:cTn id="5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0" presetID="10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64" presetID="1" presetClass="exit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xit" presetSubtype="8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75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75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repeatCount="2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7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istleBlowReferee_SFXB.402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6" presetID="1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5" grpId="0" animBg="1"/>
          <p:bldP spid="4" grpId="0" animBg="1"/>
          <p:bldP spid="4" grpId="1" animBg="1"/>
          <p:bldP spid="39" grpId="0" animBg="1"/>
          <p:bldP spid="39" grpId="1" animBg="1"/>
          <p:bldP spid="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istleBlowReferee_SFXB.402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grpId="0" nodeType="after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2.70833E-6 -4.44444E-6 L -2.70833E-6 -0.428 " pathEditMode="relative" rAng="0" ptsTypes="AA">
                                          <p:cBhvr>
                                            <p:cTn id="40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4" presetClass="path" presetSubtype="0" accel="50000" decel="5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0 1.11111E-6 L 0 -0.42639 " pathEditMode="relative" rAng="0" ptsTypes="AA">
                                          <p:cBhvr>
                                            <p:cTn id="42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13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4" presetClass="path" presetSubtype="0" repeatCount="3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22222E-6 L 1.25E-6 -0.06389 " pathEditMode="relative" rAng="0" ptsTypes="AA">
                                          <p:cBhvr>
                                            <p:cTn id="5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0" presetID="10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64" presetID="1" presetClass="exit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xit" presetSubtype="8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75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75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repeatCount="2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7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istleBlowReferee_SFXB.402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6" presetID="1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5" grpId="0" animBg="1"/>
          <p:bldP spid="4" grpId="0" animBg="1"/>
          <p:bldP spid="4" grpId="1" animBg="1"/>
          <p:bldP spid="39" grpId="0" animBg="1"/>
          <p:bldP spid="39" grpId="1" animBg="1"/>
          <p:bldP spid="40" grpId="0" animBg="1"/>
        </p:bldLst>
      </p:timing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8595" y="394163"/>
            <a:ext cx="3120410" cy="2551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80956" y="1064039"/>
            <a:ext cx="3308049" cy="1135047"/>
          </a:xfrm>
          <a:prstGeom prst="rect">
            <a:avLst/>
          </a:prstGeom>
          <a:noFill/>
        </p:spPr>
        <p:txBody>
          <a:bodyPr wrap="square" lIns="84702" tIns="42351" rIns="84702" bIns="42351" rtlCol="0">
            <a:spAutoFit/>
          </a:bodyPr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حل سؤال </a:t>
            </a: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الكتاب ص25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F4789-1582-45AF-BA13-1D2844794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85"/>
          <a:stretch/>
        </p:blipFill>
        <p:spPr>
          <a:xfrm>
            <a:off x="1587136" y="1134692"/>
            <a:ext cx="6437897" cy="3790599"/>
          </a:xfrm>
          <a:prstGeom prst="rect">
            <a:avLst/>
          </a:prstGeom>
        </p:spPr>
      </p:pic>
      <p:sp>
        <p:nvSpPr>
          <p:cNvPr id="6" name="السؤال">
            <a:extLst>
              <a:ext uri="{FF2B5EF4-FFF2-40B4-BE49-F238E27FC236}">
                <a16:creationId xmlns:a16="http://schemas.microsoft.com/office/drawing/2014/main" id="{BBA73A5C-7EAC-4100-9E6A-ED5D54C526BF}"/>
              </a:ext>
            </a:extLst>
          </p:cNvPr>
          <p:cNvSpPr/>
          <p:nvPr/>
        </p:nvSpPr>
        <p:spPr>
          <a:xfrm>
            <a:off x="1981597" y="535412"/>
            <a:ext cx="4983956" cy="1134692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 التقويم الختامي</a:t>
            </a: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تعلم ذاتي </a:t>
            </a:r>
          </a:p>
        </p:txBody>
      </p:sp>
    </p:spTree>
    <p:extLst>
      <p:ext uri="{BB962C8B-B14F-4D97-AF65-F5344CB8AC3E}">
        <p14:creationId xmlns:p14="http://schemas.microsoft.com/office/powerpoint/2010/main" val="139359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A93BD4-186C-47BE-BC12-A6514D428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50" y="-30125"/>
            <a:ext cx="11838709" cy="6858000"/>
          </a:xfrm>
          <a:prstGeom prst="rect">
            <a:avLst/>
          </a:prstGeom>
        </p:spPr>
      </p:pic>
      <p:sp>
        <p:nvSpPr>
          <p:cNvPr id="9" name="Freeform 21">
            <a:extLst>
              <a:ext uri="{FF2B5EF4-FFF2-40B4-BE49-F238E27FC236}">
                <a16:creationId xmlns:a16="http://schemas.microsoft.com/office/drawing/2014/main" id="{8636E3DD-6192-4DBD-963E-35F887EC0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41" y="656910"/>
            <a:ext cx="2427288" cy="263525"/>
          </a:xfrm>
          <a:custGeom>
            <a:avLst/>
            <a:gdLst>
              <a:gd name="T0" fmla="*/ 2147483646 w 6744"/>
              <a:gd name="T1" fmla="*/ 2147483646 h 734"/>
              <a:gd name="T2" fmla="*/ 0 w 6744"/>
              <a:gd name="T3" fmla="*/ 2147483646 h 734"/>
              <a:gd name="T4" fmla="*/ 0 w 6744"/>
              <a:gd name="T5" fmla="*/ 0 h 734"/>
              <a:gd name="T6" fmla="*/ 2147483646 w 6744"/>
              <a:gd name="T7" fmla="*/ 0 h 734"/>
              <a:gd name="T8" fmla="*/ 2147483646 w 6744"/>
              <a:gd name="T9" fmla="*/ 2147483646 h 7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744" h="734">
                <a:moveTo>
                  <a:pt x="6743" y="733"/>
                </a:moveTo>
                <a:lnTo>
                  <a:pt x="0" y="733"/>
                </a:lnTo>
                <a:lnTo>
                  <a:pt x="0" y="0"/>
                </a:lnTo>
                <a:lnTo>
                  <a:pt x="6743" y="0"/>
                </a:lnTo>
                <a:lnTo>
                  <a:pt x="6743" y="733"/>
                </a:ln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12" name="Freeform 22">
            <a:extLst>
              <a:ext uri="{FF2B5EF4-FFF2-40B4-BE49-F238E27FC236}">
                <a16:creationId xmlns:a16="http://schemas.microsoft.com/office/drawing/2014/main" id="{59AB1FB9-58A2-4C85-B995-E7247AC04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219" y="-120338"/>
            <a:ext cx="1711325" cy="1711325"/>
          </a:xfrm>
          <a:custGeom>
            <a:avLst/>
            <a:gdLst>
              <a:gd name="T0" fmla="*/ 2147483646 w 4753"/>
              <a:gd name="T1" fmla="*/ 2147483646 h 4753"/>
              <a:gd name="T2" fmla="*/ 2147483646 w 4753"/>
              <a:gd name="T3" fmla="*/ 2147483646 h 4753"/>
              <a:gd name="T4" fmla="*/ 2147483646 w 4753"/>
              <a:gd name="T5" fmla="*/ 0 h 4753"/>
              <a:gd name="T6" fmla="*/ 0 w 4753"/>
              <a:gd name="T7" fmla="*/ 2147483646 h 4753"/>
              <a:gd name="T8" fmla="*/ 2147483646 w 4753"/>
              <a:gd name="T9" fmla="*/ 2147483646 h 47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53" h="4753">
                <a:moveTo>
                  <a:pt x="2388" y="4752"/>
                </a:moveTo>
                <a:cubicBezTo>
                  <a:pt x="3688" y="4752"/>
                  <a:pt x="4752" y="3688"/>
                  <a:pt x="4752" y="2363"/>
                </a:cubicBezTo>
                <a:cubicBezTo>
                  <a:pt x="4752" y="1063"/>
                  <a:pt x="3688" y="0"/>
                  <a:pt x="2388" y="0"/>
                </a:cubicBezTo>
                <a:cubicBezTo>
                  <a:pt x="1063" y="0"/>
                  <a:pt x="0" y="1063"/>
                  <a:pt x="0" y="2363"/>
                </a:cubicBezTo>
                <a:cubicBezTo>
                  <a:pt x="0" y="3688"/>
                  <a:pt x="1063" y="4752"/>
                  <a:pt x="2388" y="4752"/>
                </a:cubicBez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01007DDE-995B-41BD-BB20-9CA8F1F15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110" y="30125"/>
            <a:ext cx="1490663" cy="1497012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14" name="Text Box 24">
            <a:extLst>
              <a:ext uri="{FF2B5EF4-FFF2-40B4-BE49-F238E27FC236}">
                <a16:creationId xmlns:a16="http://schemas.microsoft.com/office/drawing/2014/main" id="{95507D27-4E05-4575-8C66-1D9399E0B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957" y="98770"/>
            <a:ext cx="15938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21744" rIns="50760" bIns="5076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>
              <a:lnSpc>
                <a:spcPct val="98000"/>
              </a:lnSpc>
              <a:spcBef>
                <a:spcPct val="0"/>
              </a:spcBef>
            </a:pPr>
            <a:r>
              <a:rPr lang="ar-AE" altLang="ar-A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</a:rPr>
              <a:t>ص 31</a:t>
            </a:r>
            <a:endParaRPr lang="en-US" altLang="ar-AE" sz="28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0601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8595" y="394163"/>
            <a:ext cx="3120410" cy="2551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74775" y="1371115"/>
            <a:ext cx="3308049" cy="597977"/>
          </a:xfrm>
          <a:prstGeom prst="rect">
            <a:avLst/>
          </a:prstGeom>
          <a:noFill/>
        </p:spPr>
        <p:txBody>
          <a:bodyPr wrap="square" lIns="84702" tIns="42351" rIns="84702" bIns="42351" rtlCol="0">
            <a:spAutoFit/>
          </a:bodyPr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البوابة الذكية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/>
              <a:cs typeface="Akhbar MT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F4789-1582-45AF-BA13-1D2844794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85"/>
          <a:stretch/>
        </p:blipFill>
        <p:spPr>
          <a:xfrm>
            <a:off x="1587136" y="1134692"/>
            <a:ext cx="6437897" cy="3790599"/>
          </a:xfrm>
          <a:prstGeom prst="rect">
            <a:avLst/>
          </a:prstGeom>
        </p:spPr>
      </p:pic>
      <p:sp>
        <p:nvSpPr>
          <p:cNvPr id="6" name="السؤال">
            <a:extLst>
              <a:ext uri="{FF2B5EF4-FFF2-40B4-BE49-F238E27FC236}">
                <a16:creationId xmlns:a16="http://schemas.microsoft.com/office/drawing/2014/main" id="{BBA73A5C-7EAC-4100-9E6A-ED5D54C526BF}"/>
              </a:ext>
            </a:extLst>
          </p:cNvPr>
          <p:cNvSpPr/>
          <p:nvPr/>
        </p:nvSpPr>
        <p:spPr>
          <a:xfrm>
            <a:off x="1981597" y="535412"/>
            <a:ext cx="4983956" cy="1134692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بطاقة الخروج</a:t>
            </a:r>
          </a:p>
        </p:txBody>
      </p:sp>
    </p:spTree>
    <p:extLst>
      <p:ext uri="{BB962C8B-B14F-4D97-AF65-F5344CB8AC3E}">
        <p14:creationId xmlns:p14="http://schemas.microsoft.com/office/powerpoint/2010/main" val="297975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>
            <a:extLst>
              <a:ext uri="{FF2B5EF4-FFF2-40B4-BE49-F238E27FC236}">
                <a16:creationId xmlns:a16="http://schemas.microsoft.com/office/drawing/2014/main" id="{FDBE6955-E128-4E3E-8F67-78D95550F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626045-5144-48DE-8B88-52E15FE84F24}"/>
              </a:ext>
            </a:extLst>
          </p:cNvPr>
          <p:cNvSpPr/>
          <p:nvPr/>
        </p:nvSpPr>
        <p:spPr>
          <a:xfrm>
            <a:off x="351318" y="217737"/>
            <a:ext cx="11728174" cy="6619460"/>
          </a:xfrm>
          <a:prstGeom prst="roundRect">
            <a:avLst/>
          </a:prstGeom>
          <a:solidFill>
            <a:schemeClr val="bg1">
              <a:lumMod val="95000"/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ش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BC21D26-A9C8-4091-BB02-748E8F131F7A}"/>
              </a:ext>
            </a:extLst>
          </p:cNvPr>
          <p:cNvSpPr/>
          <p:nvPr/>
        </p:nvSpPr>
        <p:spPr>
          <a:xfrm>
            <a:off x="7072616" y="4001852"/>
            <a:ext cx="656427" cy="206746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9E88AF-3F71-4CE3-883A-D2612C137801}"/>
              </a:ext>
            </a:extLst>
          </p:cNvPr>
          <p:cNvSpPr/>
          <p:nvPr/>
        </p:nvSpPr>
        <p:spPr>
          <a:xfrm>
            <a:off x="5548522" y="4366723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E9E9F4-B222-4C5C-B27C-27BDAE40F765}"/>
              </a:ext>
            </a:extLst>
          </p:cNvPr>
          <p:cNvSpPr/>
          <p:nvPr/>
        </p:nvSpPr>
        <p:spPr>
          <a:xfrm>
            <a:off x="6155079" y="1176805"/>
            <a:ext cx="667933" cy="289706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3937E9-88AA-4B22-882D-952A707FCBCC}"/>
              </a:ext>
            </a:extLst>
          </p:cNvPr>
          <p:cNvGrpSpPr/>
          <p:nvPr/>
        </p:nvGrpSpPr>
        <p:grpSpPr>
          <a:xfrm>
            <a:off x="7607007" y="4749128"/>
            <a:ext cx="591109" cy="1179661"/>
            <a:chOff x="7569863" y="2623182"/>
            <a:chExt cx="1166981" cy="1666366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4F28CC19-72F7-42FF-B00A-A6193CCB0C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9863" y="2623182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8C7652-BBAC-4D1A-AF85-57C0871E73E8}"/>
                </a:ext>
              </a:extLst>
            </p:cNvPr>
            <p:cNvSpPr txBox="1"/>
            <p:nvPr/>
          </p:nvSpPr>
          <p:spPr>
            <a:xfrm>
              <a:off x="7636529" y="2840814"/>
              <a:ext cx="1033652" cy="652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02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4E9BA2-F9F4-4495-BF53-F8B18D11653C}"/>
              </a:ext>
            </a:extLst>
          </p:cNvPr>
          <p:cNvGrpSpPr/>
          <p:nvPr/>
        </p:nvGrpSpPr>
        <p:grpSpPr>
          <a:xfrm>
            <a:off x="5331719" y="3248905"/>
            <a:ext cx="589200" cy="1106987"/>
            <a:chOff x="4941744" y="1181327"/>
            <a:chExt cx="1047467" cy="1475982"/>
          </a:xfrm>
        </p:grpSpPr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08160D04-94C2-4646-AB49-CF5F64D65E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5559" y="1181327"/>
              <a:ext cx="1033652" cy="1475982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3989A6-3C1F-44A3-B8ED-0A1AC50C0FFC}"/>
                </a:ext>
              </a:extLst>
            </p:cNvPr>
            <p:cNvSpPr txBox="1"/>
            <p:nvPr/>
          </p:nvSpPr>
          <p:spPr>
            <a:xfrm>
              <a:off x="4941744" y="1351079"/>
              <a:ext cx="1033652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5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03</a:t>
              </a:r>
              <a:endParaRPr kumimoji="0" lang="en-GB" sz="2625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840384-44B4-4152-898D-194995417C30}"/>
              </a:ext>
            </a:extLst>
          </p:cNvPr>
          <p:cNvGrpSpPr/>
          <p:nvPr/>
        </p:nvGrpSpPr>
        <p:grpSpPr>
          <a:xfrm>
            <a:off x="7676477" y="2953504"/>
            <a:ext cx="787706" cy="1081208"/>
            <a:chOff x="8777145" y="147292"/>
            <a:chExt cx="1033652" cy="1256650"/>
          </a:xfrm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7610B02-7B40-4417-9EF2-3E329EEB0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36282" y="147292"/>
              <a:ext cx="880050" cy="1256650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7D37D0-1C65-47BB-9CDC-CCF37FBEC0E2}"/>
                </a:ext>
              </a:extLst>
            </p:cNvPr>
            <p:cNvSpPr txBox="1"/>
            <p:nvPr/>
          </p:nvSpPr>
          <p:spPr>
            <a:xfrm>
              <a:off x="8777145" y="292748"/>
              <a:ext cx="10336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04</a:t>
              </a:r>
              <a:endParaRPr kumimoji="0" lang="en-GB" sz="22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994DE0A-8904-4BEE-A4A7-800E6C4CD0C4}"/>
              </a:ext>
            </a:extLst>
          </p:cNvPr>
          <p:cNvSpPr/>
          <p:nvPr/>
        </p:nvSpPr>
        <p:spPr>
          <a:xfrm>
            <a:off x="701693" y="4913846"/>
            <a:ext cx="2437301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A5DEEC-6E42-4718-9ABA-BA14D448E38D}"/>
              </a:ext>
            </a:extLst>
          </p:cNvPr>
          <p:cNvSpPr/>
          <p:nvPr/>
        </p:nvSpPr>
        <p:spPr>
          <a:xfrm flipV="1">
            <a:off x="8251329" y="5622033"/>
            <a:ext cx="3061541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9D649D-F92B-438B-9A72-D62A9F3ABBF7}"/>
              </a:ext>
            </a:extLst>
          </p:cNvPr>
          <p:cNvSpPr/>
          <p:nvPr/>
        </p:nvSpPr>
        <p:spPr>
          <a:xfrm flipV="1">
            <a:off x="8444655" y="4048657"/>
            <a:ext cx="2640023" cy="865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08F210B-3846-41C8-943C-90D065E3EBFC}"/>
              </a:ext>
            </a:extLst>
          </p:cNvPr>
          <p:cNvSpPr/>
          <p:nvPr/>
        </p:nvSpPr>
        <p:spPr>
          <a:xfrm>
            <a:off x="2941105" y="5573603"/>
            <a:ext cx="822929" cy="259187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6D7A3C-CC5C-491E-A8EF-33A6DE547154}"/>
              </a:ext>
            </a:extLst>
          </p:cNvPr>
          <p:cNvGrpSpPr/>
          <p:nvPr/>
        </p:nvGrpSpPr>
        <p:grpSpPr>
          <a:xfrm>
            <a:off x="3182228" y="4411921"/>
            <a:ext cx="760981" cy="1190809"/>
            <a:chOff x="1917365" y="3911851"/>
            <a:chExt cx="1462984" cy="208903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5576F1-ECBC-4570-9EC0-2D379689AD9F}"/>
                </a:ext>
              </a:extLst>
            </p:cNvPr>
            <p:cNvSpPr txBox="1"/>
            <p:nvPr/>
          </p:nvSpPr>
          <p:spPr>
            <a:xfrm>
              <a:off x="2145344" y="4129219"/>
              <a:ext cx="1033652" cy="809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</a:t>
              </a:r>
              <a:r>
                <a:rPr kumimoji="0" lang="ar-EG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1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8B479E2-CD5D-411F-BE94-9B38AE5556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7365" y="3911851"/>
              <a:ext cx="1462984" cy="2089038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A1DA247-D9DE-4F25-A6B8-3A0B228929DC}"/>
              </a:ext>
            </a:extLst>
          </p:cNvPr>
          <p:cNvSpPr txBox="1"/>
          <p:nvPr/>
        </p:nvSpPr>
        <p:spPr>
          <a:xfrm>
            <a:off x="561647" y="4280886"/>
            <a:ext cx="278842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بطاقة الدخول للدرس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 ( لعبة التذكر)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710433-A3E6-4CD9-A464-5FD04AE3B629}"/>
              </a:ext>
            </a:extLst>
          </p:cNvPr>
          <p:cNvGrpSpPr/>
          <p:nvPr/>
        </p:nvGrpSpPr>
        <p:grpSpPr>
          <a:xfrm>
            <a:off x="5188194" y="1376316"/>
            <a:ext cx="525707" cy="972908"/>
            <a:chOff x="7615895" y="2647423"/>
            <a:chExt cx="1166981" cy="1666366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E1133C70-BE24-4C9C-A170-AA76D30954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616ADD-E493-4267-A1BC-B70A8C72576A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05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02AD441-B983-4A9D-813E-34AF1114203D}"/>
              </a:ext>
            </a:extLst>
          </p:cNvPr>
          <p:cNvSpPr/>
          <p:nvPr/>
        </p:nvSpPr>
        <p:spPr>
          <a:xfrm flipV="1">
            <a:off x="2489761" y="2258231"/>
            <a:ext cx="2724460" cy="486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9EA2BF-09B8-49D8-A4CE-52036FB2EB26}"/>
              </a:ext>
            </a:extLst>
          </p:cNvPr>
          <p:cNvSpPr txBox="1"/>
          <p:nvPr/>
        </p:nvSpPr>
        <p:spPr>
          <a:xfrm>
            <a:off x="1136110" y="419398"/>
            <a:ext cx="36798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7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سيرا لحصة الدرسية</a:t>
            </a: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9" name="Rectangle 176">
            <a:extLst>
              <a:ext uri="{FF2B5EF4-FFF2-40B4-BE49-F238E27FC236}">
                <a16:creationId xmlns:a16="http://schemas.microsoft.com/office/drawing/2014/main" id="{C5003CD8-AD6E-4FBE-869D-7B11D2C66091}"/>
              </a:ext>
            </a:extLst>
          </p:cNvPr>
          <p:cNvSpPr/>
          <p:nvPr/>
        </p:nvSpPr>
        <p:spPr>
          <a:xfrm>
            <a:off x="3701393" y="4330754"/>
            <a:ext cx="1795013" cy="61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222370-3E9D-45F4-9DB0-FDD643EB5166}"/>
              </a:ext>
            </a:extLst>
          </p:cNvPr>
          <p:cNvSpPr txBox="1"/>
          <p:nvPr/>
        </p:nvSpPr>
        <p:spPr>
          <a:xfrm>
            <a:off x="3341446" y="3617546"/>
            <a:ext cx="224720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 التهيئه الحافزة</a:t>
            </a:r>
            <a:r>
              <a:rPr kumimoji="0" lang="ar-AE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 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مناقشة وحل التمارين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F973B6-CD75-47B1-A271-27B6C2349B22}"/>
              </a:ext>
            </a:extLst>
          </p:cNvPr>
          <p:cNvSpPr txBox="1"/>
          <p:nvPr/>
        </p:nvSpPr>
        <p:spPr>
          <a:xfrm>
            <a:off x="8131244" y="5149055"/>
            <a:ext cx="343043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defTabSz="914400" rtl="1"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Arabic" panose="02040503050201020203" pitchFamily="18" charset="-78"/>
                <a:cs typeface="Adobe Arabic" panose="02040503050201020203" pitchFamily="18" charset="-78"/>
              </a:rPr>
              <a:t>فيديو تعليمي من </a:t>
            </a:r>
            <a:r>
              <a:rPr lang="ar-AE" sz="2000" b="1" dirty="0">
                <a:solidFill>
                  <a:srgbClr val="0070C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منصة مدرستي</a:t>
            </a:r>
            <a:endParaRPr kumimoji="0" lang="ar-AE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B8646F-B76E-40FE-AD37-957B0BC766DB}"/>
              </a:ext>
            </a:extLst>
          </p:cNvPr>
          <p:cNvSpPr txBox="1"/>
          <p:nvPr/>
        </p:nvSpPr>
        <p:spPr>
          <a:xfrm>
            <a:off x="8413208" y="1848401"/>
            <a:ext cx="311047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مهمة أداء على البوابة</a:t>
            </a:r>
            <a:endParaRPr kumimoji="0" lang="ar-EG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6050B95-2C41-406C-832D-E7B92953CA15}"/>
              </a:ext>
            </a:extLst>
          </p:cNvPr>
          <p:cNvSpPr/>
          <p:nvPr/>
        </p:nvSpPr>
        <p:spPr>
          <a:xfrm>
            <a:off x="7371524" y="5820762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38B17CD-2B3F-49F5-B363-C7BE395A38BA}"/>
              </a:ext>
            </a:extLst>
          </p:cNvPr>
          <p:cNvSpPr/>
          <p:nvPr/>
        </p:nvSpPr>
        <p:spPr>
          <a:xfrm>
            <a:off x="7829959" y="4073095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96D2B46-7749-4EA1-BCD8-4BB021121D4C}"/>
              </a:ext>
            </a:extLst>
          </p:cNvPr>
          <p:cNvSpPr/>
          <p:nvPr/>
        </p:nvSpPr>
        <p:spPr>
          <a:xfrm>
            <a:off x="7703500" y="2207679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8D6BFC8-ECCB-432B-9634-7F76BC9B89D3}"/>
              </a:ext>
            </a:extLst>
          </p:cNvPr>
          <p:cNvSpPr/>
          <p:nvPr/>
        </p:nvSpPr>
        <p:spPr>
          <a:xfrm>
            <a:off x="4976954" y="2389086"/>
            <a:ext cx="655015" cy="323165"/>
          </a:xfrm>
          <a:prstGeom prst="ellipse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28D372-AF1B-45D1-9C01-0DA6337AD66A}"/>
              </a:ext>
            </a:extLst>
          </p:cNvPr>
          <p:cNvSpPr txBox="1"/>
          <p:nvPr/>
        </p:nvSpPr>
        <p:spPr>
          <a:xfrm>
            <a:off x="8282445" y="3623719"/>
            <a:ext cx="29138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العصف الذهني + التفكير الناقد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75019C-BCBF-4DF3-8523-DFA472DB8AC8}"/>
              </a:ext>
            </a:extLst>
          </p:cNvPr>
          <p:cNvSpPr txBox="1"/>
          <p:nvPr/>
        </p:nvSpPr>
        <p:spPr>
          <a:xfrm>
            <a:off x="1722129" y="1828696"/>
            <a:ext cx="360737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حل أنشطة</a:t>
            </a:r>
            <a:r>
              <a:rPr kumimoji="0" lang="ar-AE" sz="2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 الكتاب</a:t>
            </a:r>
            <a:endParaRPr kumimoji="0" lang="ar-AE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5671268-E477-4091-9168-20D61A6FFC0F}"/>
              </a:ext>
            </a:extLst>
          </p:cNvPr>
          <p:cNvSpPr/>
          <p:nvPr/>
        </p:nvSpPr>
        <p:spPr>
          <a:xfrm>
            <a:off x="8458293" y="2262353"/>
            <a:ext cx="2731872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71D4316-18C4-408E-BE3C-D6389561CCD8}"/>
              </a:ext>
            </a:extLst>
          </p:cNvPr>
          <p:cNvSpPr/>
          <p:nvPr/>
        </p:nvSpPr>
        <p:spPr>
          <a:xfrm flipV="1">
            <a:off x="4514116" y="952671"/>
            <a:ext cx="1701289" cy="64325"/>
          </a:xfrm>
          <a:prstGeom prst="rect">
            <a:avLst/>
          </a:prstGeom>
          <a:solidFill>
            <a:srgbClr val="EA06A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31E4E22-2922-43BD-9000-50D8B11F387D}"/>
              </a:ext>
            </a:extLst>
          </p:cNvPr>
          <p:cNvGrpSpPr/>
          <p:nvPr/>
        </p:nvGrpSpPr>
        <p:grpSpPr>
          <a:xfrm>
            <a:off x="6206759" y="130536"/>
            <a:ext cx="565796" cy="985781"/>
            <a:chOff x="6134643" y="130417"/>
            <a:chExt cx="565796" cy="972908"/>
          </a:xfrm>
        </p:grpSpPr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570D464F-F152-4C22-B218-CD39F292E6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4643" y="130417"/>
              <a:ext cx="565796" cy="972908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EA06A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14AC7C-6C16-4C1C-B215-DBDB42041091}"/>
                </a:ext>
              </a:extLst>
            </p:cNvPr>
            <p:cNvSpPr txBox="1"/>
            <p:nvPr/>
          </p:nvSpPr>
          <p:spPr>
            <a:xfrm>
              <a:off x="6171068" y="260743"/>
              <a:ext cx="465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07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766F877-1BD1-4D08-BB0D-A7A214240CF9}"/>
              </a:ext>
            </a:extLst>
          </p:cNvPr>
          <p:cNvSpPr txBox="1"/>
          <p:nvPr/>
        </p:nvSpPr>
        <p:spPr>
          <a:xfrm>
            <a:off x="4523095" y="518733"/>
            <a:ext cx="173374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سؤال التحدي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973B22-71DF-41B3-A978-E762C587FA37}"/>
              </a:ext>
            </a:extLst>
          </p:cNvPr>
          <p:cNvSpPr txBox="1"/>
          <p:nvPr/>
        </p:nvSpPr>
        <p:spPr>
          <a:xfrm>
            <a:off x="9134136" y="434964"/>
            <a:ext cx="257282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بطاقة الخروج +ا تفييم ذاتي</a:t>
            </a:r>
            <a:endParaRPr kumimoji="0" lang="ar-EG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C553DF-842C-49AE-B4A3-86726C474CBA}"/>
              </a:ext>
            </a:extLst>
          </p:cNvPr>
          <p:cNvSpPr/>
          <p:nvPr/>
        </p:nvSpPr>
        <p:spPr>
          <a:xfrm>
            <a:off x="8608150" y="730266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AB6666E-9BC3-4780-AF27-594885FBE26D}"/>
              </a:ext>
            </a:extLst>
          </p:cNvPr>
          <p:cNvSpPr/>
          <p:nvPr/>
        </p:nvSpPr>
        <p:spPr>
          <a:xfrm flipV="1">
            <a:off x="9253219" y="954964"/>
            <a:ext cx="235170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AB6823F-7536-445F-A372-018BDF3C34A2}"/>
              </a:ext>
            </a:extLst>
          </p:cNvPr>
          <p:cNvGrpSpPr/>
          <p:nvPr/>
        </p:nvGrpSpPr>
        <p:grpSpPr>
          <a:xfrm>
            <a:off x="3085831" y="-28508"/>
            <a:ext cx="5892575" cy="6857999"/>
            <a:chOff x="107950" y="1"/>
            <a:chExt cx="10839450" cy="68580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DFDE108-4FEE-4A2A-AB56-13EC1914F4ED}"/>
                </a:ext>
              </a:extLst>
            </p:cNvPr>
            <p:cNvGrpSpPr/>
            <p:nvPr/>
          </p:nvGrpSpPr>
          <p:grpSpPr>
            <a:xfrm>
              <a:off x="426507" y="1"/>
              <a:ext cx="9926659" cy="6858000"/>
              <a:chOff x="4549775" y="1466850"/>
              <a:chExt cx="3092450" cy="3922713"/>
            </a:xfrm>
          </p:grpSpPr>
          <p:sp>
            <p:nvSpPr>
              <p:cNvPr id="107" name="Freeform 5">
                <a:extLst>
                  <a:ext uri="{FF2B5EF4-FFF2-40B4-BE49-F238E27FC236}">
                    <a16:creationId xmlns:a16="http://schemas.microsoft.com/office/drawing/2014/main" id="{19163EB9-E521-4199-98B6-5BBC37BD7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775" y="1466850"/>
                <a:ext cx="3092450" cy="3922713"/>
              </a:xfrm>
              <a:custGeom>
                <a:avLst/>
                <a:gdLst>
                  <a:gd name="T0" fmla="*/ 1387 w 4410"/>
                  <a:gd name="T1" fmla="*/ 2798 h 2798"/>
                  <a:gd name="T2" fmla="*/ 2876 w 4410"/>
                  <a:gd name="T3" fmla="*/ 2392 h 2798"/>
                  <a:gd name="T4" fmla="*/ 3712 w 4410"/>
                  <a:gd name="T5" fmla="*/ 1825 h 2798"/>
                  <a:gd name="T6" fmla="*/ 2634 w 4410"/>
                  <a:gd name="T7" fmla="*/ 1144 h 2798"/>
                  <a:gd name="T8" fmla="*/ 3364 w 4410"/>
                  <a:gd name="T9" fmla="*/ 921 h 2798"/>
                  <a:gd name="T10" fmla="*/ 4107 w 4410"/>
                  <a:gd name="T11" fmla="*/ 631 h 2798"/>
                  <a:gd name="T12" fmla="*/ 3500 w 4410"/>
                  <a:gd name="T13" fmla="*/ 372 h 2798"/>
                  <a:gd name="T14" fmla="*/ 3802 w 4410"/>
                  <a:gd name="T15" fmla="*/ 184 h 2798"/>
                  <a:gd name="T16" fmla="*/ 4410 w 4410"/>
                  <a:gd name="T17" fmla="*/ 0 h 2798"/>
                  <a:gd name="T18" fmla="*/ 4066 w 4410"/>
                  <a:gd name="T19" fmla="*/ 0 h 2798"/>
                  <a:gd name="T20" fmla="*/ 2835 w 4410"/>
                  <a:gd name="T21" fmla="*/ 306 h 2798"/>
                  <a:gd name="T22" fmla="*/ 3594 w 4410"/>
                  <a:gd name="T23" fmla="*/ 621 h 2798"/>
                  <a:gd name="T24" fmla="*/ 1949 w 4410"/>
                  <a:gd name="T25" fmla="*/ 1104 h 2798"/>
                  <a:gd name="T26" fmla="*/ 1939 w 4410"/>
                  <a:gd name="T27" fmla="*/ 1191 h 2798"/>
                  <a:gd name="T28" fmla="*/ 2829 w 4410"/>
                  <a:gd name="T29" fmla="*/ 1822 h 2798"/>
                  <a:gd name="T30" fmla="*/ 1136 w 4410"/>
                  <a:gd name="T31" fmla="*/ 2243 h 2798"/>
                  <a:gd name="T32" fmla="*/ 0 w 4410"/>
                  <a:gd name="T33" fmla="*/ 2685 h 2798"/>
                  <a:gd name="T34" fmla="*/ 0 w 4410"/>
                  <a:gd name="T35" fmla="*/ 2798 h 2798"/>
                  <a:gd name="T36" fmla="*/ 1387 w 4410"/>
                  <a:gd name="T37" fmla="*/ 2798 h 2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10" h="2798">
                    <a:moveTo>
                      <a:pt x="1387" y="2798"/>
                    </a:moveTo>
                    <a:cubicBezTo>
                      <a:pt x="1590" y="2615"/>
                      <a:pt x="2359" y="2534"/>
                      <a:pt x="2876" y="2392"/>
                    </a:cubicBezTo>
                    <a:cubicBezTo>
                      <a:pt x="3505" y="2220"/>
                      <a:pt x="3693" y="2022"/>
                      <a:pt x="3712" y="1825"/>
                    </a:cubicBezTo>
                    <a:cubicBezTo>
                      <a:pt x="3765" y="1299"/>
                      <a:pt x="2623" y="1305"/>
                      <a:pt x="2634" y="1144"/>
                    </a:cubicBezTo>
                    <a:cubicBezTo>
                      <a:pt x="2644" y="1007"/>
                      <a:pt x="3129" y="948"/>
                      <a:pt x="3364" y="921"/>
                    </a:cubicBezTo>
                    <a:cubicBezTo>
                      <a:pt x="3739" y="879"/>
                      <a:pt x="4086" y="784"/>
                      <a:pt x="4107" y="631"/>
                    </a:cubicBezTo>
                    <a:cubicBezTo>
                      <a:pt x="4143" y="377"/>
                      <a:pt x="3608" y="403"/>
                      <a:pt x="3500" y="372"/>
                    </a:cubicBezTo>
                    <a:cubicBezTo>
                      <a:pt x="3181" y="282"/>
                      <a:pt x="3396" y="234"/>
                      <a:pt x="3802" y="184"/>
                    </a:cubicBezTo>
                    <a:cubicBezTo>
                      <a:pt x="4172" y="138"/>
                      <a:pt x="4365" y="106"/>
                      <a:pt x="4410" y="0"/>
                    </a:cubicBezTo>
                    <a:cubicBezTo>
                      <a:pt x="4066" y="0"/>
                      <a:pt x="4066" y="0"/>
                      <a:pt x="4066" y="0"/>
                    </a:cubicBezTo>
                    <a:cubicBezTo>
                      <a:pt x="3945" y="129"/>
                      <a:pt x="2829" y="68"/>
                      <a:pt x="2835" y="306"/>
                    </a:cubicBezTo>
                    <a:cubicBezTo>
                      <a:pt x="2839" y="481"/>
                      <a:pt x="3599" y="506"/>
                      <a:pt x="3594" y="621"/>
                    </a:cubicBezTo>
                    <a:cubicBezTo>
                      <a:pt x="3587" y="771"/>
                      <a:pt x="2144" y="733"/>
                      <a:pt x="1949" y="1104"/>
                    </a:cubicBezTo>
                    <a:cubicBezTo>
                      <a:pt x="1934" y="1133"/>
                      <a:pt x="1938" y="1156"/>
                      <a:pt x="1939" y="1191"/>
                    </a:cubicBezTo>
                    <a:cubicBezTo>
                      <a:pt x="1952" y="1468"/>
                      <a:pt x="2882" y="1583"/>
                      <a:pt x="2829" y="1822"/>
                    </a:cubicBezTo>
                    <a:cubicBezTo>
                      <a:pt x="2783" y="2029"/>
                      <a:pt x="2384" y="1941"/>
                      <a:pt x="1136" y="2243"/>
                    </a:cubicBezTo>
                    <a:cubicBezTo>
                      <a:pt x="939" y="2291"/>
                      <a:pt x="246" y="2452"/>
                      <a:pt x="0" y="2685"/>
                    </a:cubicBezTo>
                    <a:cubicBezTo>
                      <a:pt x="0" y="2798"/>
                      <a:pt x="0" y="2798"/>
                      <a:pt x="0" y="2798"/>
                    </a:cubicBezTo>
                    <a:lnTo>
                      <a:pt x="1387" y="279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6">
                <a:extLst>
                  <a:ext uri="{FF2B5EF4-FFF2-40B4-BE49-F238E27FC236}">
                    <a16:creationId xmlns:a16="http://schemas.microsoft.com/office/drawing/2014/main" id="{2D764200-D46E-4366-8D11-AC14A2294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775" y="1466850"/>
                <a:ext cx="3081338" cy="3763963"/>
              </a:xfrm>
              <a:custGeom>
                <a:avLst/>
                <a:gdLst>
                  <a:gd name="T0" fmla="*/ 1387 w 4395"/>
                  <a:gd name="T1" fmla="*/ 2685 h 2685"/>
                  <a:gd name="T2" fmla="*/ 2876 w 4395"/>
                  <a:gd name="T3" fmla="*/ 2292 h 2685"/>
                  <a:gd name="T4" fmla="*/ 3712 w 4395"/>
                  <a:gd name="T5" fmla="*/ 1742 h 2685"/>
                  <a:gd name="T6" fmla="*/ 2634 w 4395"/>
                  <a:gd name="T7" fmla="*/ 1082 h 2685"/>
                  <a:gd name="T8" fmla="*/ 3364 w 4395"/>
                  <a:gd name="T9" fmla="*/ 866 h 2685"/>
                  <a:gd name="T10" fmla="*/ 4107 w 4395"/>
                  <a:gd name="T11" fmla="*/ 585 h 2685"/>
                  <a:gd name="T12" fmla="*/ 3500 w 4395"/>
                  <a:gd name="T13" fmla="*/ 334 h 2685"/>
                  <a:gd name="T14" fmla="*/ 3802 w 4395"/>
                  <a:gd name="T15" fmla="*/ 152 h 2685"/>
                  <a:gd name="T16" fmla="*/ 4395 w 4395"/>
                  <a:gd name="T17" fmla="*/ 0 h 2685"/>
                  <a:gd name="T18" fmla="*/ 4033 w 4395"/>
                  <a:gd name="T19" fmla="*/ 0 h 2685"/>
                  <a:gd name="T20" fmla="*/ 2840 w 4395"/>
                  <a:gd name="T21" fmla="*/ 270 h 2685"/>
                  <a:gd name="T22" fmla="*/ 3594 w 4395"/>
                  <a:gd name="T23" fmla="*/ 575 h 2685"/>
                  <a:gd name="T24" fmla="*/ 1940 w 4395"/>
                  <a:gd name="T25" fmla="*/ 1122 h 2685"/>
                  <a:gd name="T26" fmla="*/ 2829 w 4395"/>
                  <a:gd name="T27" fmla="*/ 1739 h 2685"/>
                  <a:gd name="T28" fmla="*/ 1136 w 4395"/>
                  <a:gd name="T29" fmla="*/ 2147 h 2685"/>
                  <a:gd name="T30" fmla="*/ 0 w 4395"/>
                  <a:gd name="T31" fmla="*/ 2685 h 2685"/>
                  <a:gd name="T32" fmla="*/ 1387 w 4395"/>
                  <a:gd name="T33" fmla="*/ 2685 h 2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95" h="2685">
                    <a:moveTo>
                      <a:pt x="1387" y="2685"/>
                    </a:moveTo>
                    <a:cubicBezTo>
                      <a:pt x="1590" y="2508"/>
                      <a:pt x="2359" y="2429"/>
                      <a:pt x="2876" y="2292"/>
                    </a:cubicBezTo>
                    <a:cubicBezTo>
                      <a:pt x="3505" y="2125"/>
                      <a:pt x="3714" y="1934"/>
                      <a:pt x="3712" y="1742"/>
                    </a:cubicBezTo>
                    <a:cubicBezTo>
                      <a:pt x="3708" y="1359"/>
                      <a:pt x="2623" y="1238"/>
                      <a:pt x="2634" y="1082"/>
                    </a:cubicBezTo>
                    <a:cubicBezTo>
                      <a:pt x="2644" y="949"/>
                      <a:pt x="3129" y="892"/>
                      <a:pt x="3364" y="866"/>
                    </a:cubicBezTo>
                    <a:cubicBezTo>
                      <a:pt x="3739" y="825"/>
                      <a:pt x="4110" y="735"/>
                      <a:pt x="4107" y="585"/>
                    </a:cubicBezTo>
                    <a:cubicBezTo>
                      <a:pt x="4104" y="397"/>
                      <a:pt x="3608" y="364"/>
                      <a:pt x="3500" y="334"/>
                    </a:cubicBezTo>
                    <a:cubicBezTo>
                      <a:pt x="3181" y="247"/>
                      <a:pt x="3396" y="202"/>
                      <a:pt x="3802" y="152"/>
                    </a:cubicBezTo>
                    <a:cubicBezTo>
                      <a:pt x="4266" y="94"/>
                      <a:pt x="4362" y="62"/>
                      <a:pt x="4395" y="0"/>
                    </a:cubicBezTo>
                    <a:cubicBezTo>
                      <a:pt x="4033" y="0"/>
                      <a:pt x="4033" y="0"/>
                      <a:pt x="4033" y="0"/>
                    </a:cubicBezTo>
                    <a:cubicBezTo>
                      <a:pt x="3907" y="77"/>
                      <a:pt x="2921" y="89"/>
                      <a:pt x="2840" y="270"/>
                    </a:cubicBezTo>
                    <a:cubicBezTo>
                      <a:pt x="2773" y="419"/>
                      <a:pt x="3599" y="464"/>
                      <a:pt x="3594" y="575"/>
                    </a:cubicBezTo>
                    <a:cubicBezTo>
                      <a:pt x="3585" y="751"/>
                      <a:pt x="2014" y="702"/>
                      <a:pt x="1940" y="1122"/>
                    </a:cubicBezTo>
                    <a:cubicBezTo>
                      <a:pt x="1893" y="1387"/>
                      <a:pt x="2882" y="1508"/>
                      <a:pt x="2829" y="1739"/>
                    </a:cubicBezTo>
                    <a:cubicBezTo>
                      <a:pt x="2783" y="1940"/>
                      <a:pt x="2384" y="1854"/>
                      <a:pt x="1136" y="2147"/>
                    </a:cubicBezTo>
                    <a:cubicBezTo>
                      <a:pt x="907" y="2200"/>
                      <a:pt x="169" y="2442"/>
                      <a:pt x="0" y="2685"/>
                    </a:cubicBezTo>
                    <a:lnTo>
                      <a:pt x="1387" y="268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FAAFB9D-64E8-42F2-BE7B-6DC01080E287}"/>
                </a:ext>
              </a:extLst>
            </p:cNvPr>
            <p:cNvGrpSpPr/>
            <p:nvPr/>
          </p:nvGrpSpPr>
          <p:grpSpPr>
            <a:xfrm>
              <a:off x="107950" y="67734"/>
              <a:ext cx="10839450" cy="6701366"/>
              <a:chOff x="2943225" y="38100"/>
              <a:chExt cx="6305550" cy="6818313"/>
            </a:xfrm>
            <a:solidFill>
              <a:schemeClr val="bg2">
                <a:lumMod val="50000"/>
              </a:schemeClr>
            </a:solidFill>
          </p:grpSpPr>
          <p:sp>
            <p:nvSpPr>
              <p:cNvPr id="51" name="Freeform 86">
                <a:extLst>
                  <a:ext uri="{FF2B5EF4-FFF2-40B4-BE49-F238E27FC236}">
                    <a16:creationId xmlns:a16="http://schemas.microsoft.com/office/drawing/2014/main" id="{50EF35D9-BBBA-45D0-84A0-5DA69D061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3225" y="6856413"/>
                <a:ext cx="6305550" cy="0"/>
              </a:xfrm>
              <a:custGeom>
                <a:avLst/>
                <a:gdLst>
                  <a:gd name="T0" fmla="*/ 0 w 15350"/>
                  <a:gd name="T1" fmla="*/ 15350 w 1535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5350">
                    <a:moveTo>
                      <a:pt x="0" y="0"/>
                    </a:moveTo>
                    <a:cubicBezTo>
                      <a:pt x="5120" y="0"/>
                      <a:pt x="10235" y="0"/>
                      <a:pt x="1535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89">
                <a:extLst>
                  <a:ext uri="{FF2B5EF4-FFF2-40B4-BE49-F238E27FC236}">
                    <a16:creationId xmlns:a16="http://schemas.microsoft.com/office/drawing/2014/main" id="{9E14B6F6-2F6D-4433-88FE-6A69B9D1B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0325" y="5073650"/>
                <a:ext cx="330200" cy="195263"/>
              </a:xfrm>
              <a:custGeom>
                <a:avLst/>
                <a:gdLst>
                  <a:gd name="T0" fmla="*/ 15 w 803"/>
                  <a:gd name="T1" fmla="*/ 238 h 238"/>
                  <a:gd name="T2" fmla="*/ 0 w 803"/>
                  <a:gd name="T3" fmla="*/ 176 h 238"/>
                  <a:gd name="T4" fmla="*/ 789 w 803"/>
                  <a:gd name="T5" fmla="*/ 0 h 238"/>
                  <a:gd name="T6" fmla="*/ 803 w 803"/>
                  <a:gd name="T7" fmla="*/ 56 h 238"/>
                  <a:gd name="T8" fmla="*/ 15 w 803"/>
                  <a:gd name="T9" fmla="*/ 23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3" h="238">
                    <a:moveTo>
                      <a:pt x="15" y="238"/>
                    </a:moveTo>
                    <a:cubicBezTo>
                      <a:pt x="10" y="218"/>
                      <a:pt x="5" y="199"/>
                      <a:pt x="0" y="176"/>
                    </a:cubicBezTo>
                    <a:cubicBezTo>
                      <a:pt x="264" y="117"/>
                      <a:pt x="525" y="59"/>
                      <a:pt x="789" y="0"/>
                    </a:cubicBezTo>
                    <a:cubicBezTo>
                      <a:pt x="795" y="22"/>
                      <a:pt x="799" y="40"/>
                      <a:pt x="803" y="56"/>
                    </a:cubicBezTo>
                    <a:cubicBezTo>
                      <a:pt x="769" y="77"/>
                      <a:pt x="175" y="214"/>
                      <a:pt x="15" y="23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90">
                <a:extLst>
                  <a:ext uri="{FF2B5EF4-FFF2-40B4-BE49-F238E27FC236}">
                    <a16:creationId xmlns:a16="http://schemas.microsoft.com/office/drawing/2014/main" id="{718A4803-EA40-4BA3-BC5F-0DD9B4BAE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8350" y="5321300"/>
                <a:ext cx="330200" cy="184150"/>
              </a:xfrm>
              <a:custGeom>
                <a:avLst/>
                <a:gdLst>
                  <a:gd name="T0" fmla="*/ 792 w 804"/>
                  <a:gd name="T1" fmla="*/ 4 h 224"/>
                  <a:gd name="T2" fmla="*/ 804 w 804"/>
                  <a:gd name="T3" fmla="*/ 61 h 224"/>
                  <a:gd name="T4" fmla="*/ 13 w 804"/>
                  <a:gd name="T5" fmla="*/ 224 h 224"/>
                  <a:gd name="T6" fmla="*/ 2 w 804"/>
                  <a:gd name="T7" fmla="*/ 184 h 224"/>
                  <a:gd name="T8" fmla="*/ 0 w 804"/>
                  <a:gd name="T9" fmla="*/ 166 h 224"/>
                  <a:gd name="T10" fmla="*/ 792 w 804"/>
                  <a:gd name="T11" fmla="*/ 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4" h="224">
                    <a:moveTo>
                      <a:pt x="792" y="4"/>
                    </a:moveTo>
                    <a:cubicBezTo>
                      <a:pt x="795" y="20"/>
                      <a:pt x="799" y="38"/>
                      <a:pt x="804" y="61"/>
                    </a:cubicBezTo>
                    <a:cubicBezTo>
                      <a:pt x="539" y="118"/>
                      <a:pt x="277" y="171"/>
                      <a:pt x="13" y="224"/>
                    </a:cubicBezTo>
                    <a:cubicBezTo>
                      <a:pt x="8" y="207"/>
                      <a:pt x="4" y="196"/>
                      <a:pt x="2" y="184"/>
                    </a:cubicBezTo>
                    <a:cubicBezTo>
                      <a:pt x="0" y="178"/>
                      <a:pt x="1" y="171"/>
                      <a:pt x="0" y="166"/>
                    </a:cubicBezTo>
                    <a:cubicBezTo>
                      <a:pt x="32" y="149"/>
                      <a:pt x="757" y="0"/>
                      <a:pt x="79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91">
                <a:extLst>
                  <a:ext uri="{FF2B5EF4-FFF2-40B4-BE49-F238E27FC236}">
                    <a16:creationId xmlns:a16="http://schemas.microsoft.com/office/drawing/2014/main" id="{24819C47-A0FA-4942-8A85-A5BD9D361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375" y="5554663"/>
                <a:ext cx="331788" cy="204788"/>
              </a:xfrm>
              <a:custGeom>
                <a:avLst/>
                <a:gdLst>
                  <a:gd name="T0" fmla="*/ 781 w 807"/>
                  <a:gd name="T1" fmla="*/ 0 h 250"/>
                  <a:gd name="T2" fmla="*/ 790 w 807"/>
                  <a:gd name="T3" fmla="*/ 12 h 250"/>
                  <a:gd name="T4" fmla="*/ 758 w 807"/>
                  <a:gd name="T5" fmla="*/ 75 h 250"/>
                  <a:gd name="T6" fmla="*/ 56 w 807"/>
                  <a:gd name="T7" fmla="*/ 244 h 250"/>
                  <a:gd name="T8" fmla="*/ 17 w 807"/>
                  <a:gd name="T9" fmla="*/ 250 h 250"/>
                  <a:gd name="T10" fmla="*/ 0 w 807"/>
                  <a:gd name="T11" fmla="*/ 189 h 250"/>
                  <a:gd name="T12" fmla="*/ 781 w 807"/>
                  <a:gd name="T13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7" h="250">
                    <a:moveTo>
                      <a:pt x="781" y="0"/>
                    </a:moveTo>
                    <a:cubicBezTo>
                      <a:pt x="787" y="8"/>
                      <a:pt x="789" y="10"/>
                      <a:pt x="790" y="12"/>
                    </a:cubicBezTo>
                    <a:cubicBezTo>
                      <a:pt x="807" y="59"/>
                      <a:pt x="805" y="63"/>
                      <a:pt x="758" y="75"/>
                    </a:cubicBezTo>
                    <a:cubicBezTo>
                      <a:pt x="524" y="131"/>
                      <a:pt x="290" y="188"/>
                      <a:pt x="56" y="244"/>
                    </a:cubicBezTo>
                    <a:cubicBezTo>
                      <a:pt x="44" y="247"/>
                      <a:pt x="33" y="248"/>
                      <a:pt x="17" y="250"/>
                    </a:cubicBezTo>
                    <a:cubicBezTo>
                      <a:pt x="11" y="231"/>
                      <a:pt x="6" y="212"/>
                      <a:pt x="0" y="189"/>
                    </a:cubicBezTo>
                    <a:cubicBezTo>
                      <a:pt x="261" y="120"/>
                      <a:pt x="521" y="58"/>
                      <a:pt x="78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92">
                <a:extLst>
                  <a:ext uri="{FF2B5EF4-FFF2-40B4-BE49-F238E27FC236}">
                    <a16:creationId xmlns:a16="http://schemas.microsoft.com/office/drawing/2014/main" id="{E5C6282B-7FA1-4637-973A-EA271CEA2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9125" y="4754563"/>
                <a:ext cx="323850" cy="255588"/>
              </a:xfrm>
              <a:custGeom>
                <a:avLst/>
                <a:gdLst>
                  <a:gd name="T0" fmla="*/ 765 w 790"/>
                  <a:gd name="T1" fmla="*/ 0 h 311"/>
                  <a:gd name="T2" fmla="*/ 790 w 790"/>
                  <a:gd name="T3" fmla="*/ 58 h 311"/>
                  <a:gd name="T4" fmla="*/ 749 w 790"/>
                  <a:gd name="T5" fmla="*/ 78 h 311"/>
                  <a:gd name="T6" fmla="*/ 200 w 790"/>
                  <a:gd name="T7" fmla="*/ 261 h 311"/>
                  <a:gd name="T8" fmla="*/ 19 w 790"/>
                  <a:gd name="T9" fmla="*/ 311 h 311"/>
                  <a:gd name="T10" fmla="*/ 0 w 790"/>
                  <a:gd name="T11" fmla="*/ 246 h 311"/>
                  <a:gd name="T12" fmla="*/ 765 w 790"/>
                  <a:gd name="T13" fmla="*/ 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0" h="311">
                    <a:moveTo>
                      <a:pt x="765" y="0"/>
                    </a:moveTo>
                    <a:cubicBezTo>
                      <a:pt x="774" y="21"/>
                      <a:pt x="781" y="38"/>
                      <a:pt x="790" y="58"/>
                    </a:cubicBezTo>
                    <a:cubicBezTo>
                      <a:pt x="775" y="66"/>
                      <a:pt x="762" y="73"/>
                      <a:pt x="749" y="78"/>
                    </a:cubicBezTo>
                    <a:cubicBezTo>
                      <a:pt x="570" y="151"/>
                      <a:pt x="386" y="208"/>
                      <a:pt x="200" y="261"/>
                    </a:cubicBezTo>
                    <a:cubicBezTo>
                      <a:pt x="142" y="277"/>
                      <a:pt x="83" y="293"/>
                      <a:pt x="19" y="311"/>
                    </a:cubicBezTo>
                    <a:cubicBezTo>
                      <a:pt x="12" y="289"/>
                      <a:pt x="7" y="270"/>
                      <a:pt x="0" y="246"/>
                    </a:cubicBezTo>
                    <a:cubicBezTo>
                      <a:pt x="260" y="175"/>
                      <a:pt x="515" y="103"/>
                      <a:pt x="76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93">
                <a:extLst>
                  <a:ext uri="{FF2B5EF4-FFF2-40B4-BE49-F238E27FC236}">
                    <a16:creationId xmlns:a16="http://schemas.microsoft.com/office/drawing/2014/main" id="{4FFD9E14-15DF-478D-BA55-B6CA8290A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5513" y="5840413"/>
                <a:ext cx="323850" cy="257175"/>
              </a:xfrm>
              <a:custGeom>
                <a:avLst/>
                <a:gdLst>
                  <a:gd name="T0" fmla="*/ 22 w 787"/>
                  <a:gd name="T1" fmla="*/ 314 h 314"/>
                  <a:gd name="T2" fmla="*/ 0 w 787"/>
                  <a:gd name="T3" fmla="*/ 257 h 314"/>
                  <a:gd name="T4" fmla="*/ 770 w 787"/>
                  <a:gd name="T5" fmla="*/ 0 h 314"/>
                  <a:gd name="T6" fmla="*/ 787 w 787"/>
                  <a:gd name="T7" fmla="*/ 59 h 314"/>
                  <a:gd name="T8" fmla="*/ 22 w 787"/>
                  <a:gd name="T9" fmla="*/ 314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7" h="314">
                    <a:moveTo>
                      <a:pt x="22" y="314"/>
                    </a:moveTo>
                    <a:cubicBezTo>
                      <a:pt x="15" y="295"/>
                      <a:pt x="8" y="278"/>
                      <a:pt x="0" y="257"/>
                    </a:cubicBezTo>
                    <a:cubicBezTo>
                      <a:pt x="254" y="159"/>
                      <a:pt x="509" y="76"/>
                      <a:pt x="770" y="0"/>
                    </a:cubicBezTo>
                    <a:cubicBezTo>
                      <a:pt x="777" y="23"/>
                      <a:pt x="782" y="41"/>
                      <a:pt x="787" y="59"/>
                    </a:cubicBezTo>
                    <a:cubicBezTo>
                      <a:pt x="531" y="145"/>
                      <a:pt x="279" y="229"/>
                      <a:pt x="22" y="3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94">
                <a:extLst>
                  <a:ext uri="{FF2B5EF4-FFF2-40B4-BE49-F238E27FC236}">
                    <a16:creationId xmlns:a16="http://schemas.microsoft.com/office/drawing/2014/main" id="{89665089-7B12-486E-B93F-129121B61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8400" y="2874963"/>
                <a:ext cx="130175" cy="155575"/>
              </a:xfrm>
              <a:custGeom>
                <a:avLst/>
                <a:gdLst>
                  <a:gd name="T0" fmla="*/ 23 w 316"/>
                  <a:gd name="T1" fmla="*/ 0 h 190"/>
                  <a:gd name="T2" fmla="*/ 316 w 316"/>
                  <a:gd name="T3" fmla="*/ 147 h 190"/>
                  <a:gd name="T4" fmla="*/ 296 w 316"/>
                  <a:gd name="T5" fmla="*/ 190 h 190"/>
                  <a:gd name="T6" fmla="*/ 0 w 316"/>
                  <a:gd name="T7" fmla="*/ 40 h 190"/>
                  <a:gd name="T8" fmla="*/ 23 w 316"/>
                  <a:gd name="T9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6" h="190">
                    <a:moveTo>
                      <a:pt x="23" y="0"/>
                    </a:moveTo>
                    <a:cubicBezTo>
                      <a:pt x="124" y="50"/>
                      <a:pt x="218" y="98"/>
                      <a:pt x="316" y="147"/>
                    </a:cubicBezTo>
                    <a:cubicBezTo>
                      <a:pt x="309" y="161"/>
                      <a:pt x="303" y="173"/>
                      <a:pt x="296" y="190"/>
                    </a:cubicBezTo>
                    <a:cubicBezTo>
                      <a:pt x="194" y="145"/>
                      <a:pt x="96" y="99"/>
                      <a:pt x="0" y="40"/>
                    </a:cubicBezTo>
                    <a:cubicBezTo>
                      <a:pt x="8" y="26"/>
                      <a:pt x="15" y="14"/>
                      <a:pt x="2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95">
                <a:extLst>
                  <a:ext uri="{FF2B5EF4-FFF2-40B4-BE49-F238E27FC236}">
                    <a16:creationId xmlns:a16="http://schemas.microsoft.com/office/drawing/2014/main" id="{0F2D4CCB-1864-49CC-A332-824FE8FB3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425" y="3732213"/>
                <a:ext cx="128588" cy="165100"/>
              </a:xfrm>
              <a:custGeom>
                <a:avLst/>
                <a:gdLst>
                  <a:gd name="T0" fmla="*/ 0 w 312"/>
                  <a:gd name="T1" fmla="*/ 42 h 202"/>
                  <a:gd name="T2" fmla="*/ 22 w 312"/>
                  <a:gd name="T3" fmla="*/ 0 h 202"/>
                  <a:gd name="T4" fmla="*/ 312 w 312"/>
                  <a:gd name="T5" fmla="*/ 160 h 202"/>
                  <a:gd name="T6" fmla="*/ 286 w 312"/>
                  <a:gd name="T7" fmla="*/ 202 h 202"/>
                  <a:gd name="T8" fmla="*/ 0 w 312"/>
                  <a:gd name="T9" fmla="*/ 4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2" h="202">
                    <a:moveTo>
                      <a:pt x="0" y="42"/>
                    </a:moveTo>
                    <a:cubicBezTo>
                      <a:pt x="8" y="27"/>
                      <a:pt x="14" y="16"/>
                      <a:pt x="22" y="0"/>
                    </a:cubicBezTo>
                    <a:cubicBezTo>
                      <a:pt x="122" y="48"/>
                      <a:pt x="215" y="103"/>
                      <a:pt x="312" y="160"/>
                    </a:cubicBezTo>
                    <a:cubicBezTo>
                      <a:pt x="302" y="175"/>
                      <a:pt x="295" y="187"/>
                      <a:pt x="286" y="202"/>
                    </a:cubicBezTo>
                    <a:cubicBezTo>
                      <a:pt x="190" y="148"/>
                      <a:pt x="97" y="97"/>
                      <a:pt x="0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96">
                <a:extLst>
                  <a:ext uri="{FF2B5EF4-FFF2-40B4-BE49-F238E27FC236}">
                    <a16:creationId xmlns:a16="http://schemas.microsoft.com/office/drawing/2014/main" id="{4E838E27-ECF9-47E0-A438-55C71215F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1000" y="3297238"/>
                <a:ext cx="133350" cy="142875"/>
              </a:xfrm>
              <a:custGeom>
                <a:avLst/>
                <a:gdLst>
                  <a:gd name="T0" fmla="*/ 322 w 322"/>
                  <a:gd name="T1" fmla="*/ 127 h 174"/>
                  <a:gd name="T2" fmla="*/ 304 w 322"/>
                  <a:gd name="T3" fmla="*/ 174 h 174"/>
                  <a:gd name="T4" fmla="*/ 0 w 322"/>
                  <a:gd name="T5" fmla="*/ 47 h 174"/>
                  <a:gd name="T6" fmla="*/ 19 w 322"/>
                  <a:gd name="T7" fmla="*/ 0 h 174"/>
                  <a:gd name="T8" fmla="*/ 322 w 322"/>
                  <a:gd name="T9" fmla="*/ 12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2" h="174">
                    <a:moveTo>
                      <a:pt x="322" y="127"/>
                    </a:moveTo>
                    <a:cubicBezTo>
                      <a:pt x="316" y="143"/>
                      <a:pt x="311" y="156"/>
                      <a:pt x="304" y="174"/>
                    </a:cubicBezTo>
                    <a:cubicBezTo>
                      <a:pt x="201" y="131"/>
                      <a:pt x="103" y="90"/>
                      <a:pt x="0" y="47"/>
                    </a:cubicBezTo>
                    <a:cubicBezTo>
                      <a:pt x="7" y="31"/>
                      <a:pt x="12" y="18"/>
                      <a:pt x="19" y="0"/>
                    </a:cubicBezTo>
                    <a:cubicBezTo>
                      <a:pt x="121" y="42"/>
                      <a:pt x="220" y="84"/>
                      <a:pt x="322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7">
                <a:extLst>
                  <a:ext uri="{FF2B5EF4-FFF2-40B4-BE49-F238E27FC236}">
                    <a16:creationId xmlns:a16="http://schemas.microsoft.com/office/drawing/2014/main" id="{C4F2C999-94F9-4D21-B5CF-A5BA7CC86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8113" y="3095625"/>
                <a:ext cx="133350" cy="142875"/>
              </a:xfrm>
              <a:custGeom>
                <a:avLst/>
                <a:gdLst>
                  <a:gd name="T0" fmla="*/ 0 w 323"/>
                  <a:gd name="T1" fmla="*/ 47 h 174"/>
                  <a:gd name="T2" fmla="*/ 20 w 323"/>
                  <a:gd name="T3" fmla="*/ 0 h 174"/>
                  <a:gd name="T4" fmla="*/ 323 w 323"/>
                  <a:gd name="T5" fmla="*/ 126 h 174"/>
                  <a:gd name="T6" fmla="*/ 305 w 323"/>
                  <a:gd name="T7" fmla="*/ 174 h 174"/>
                  <a:gd name="T8" fmla="*/ 0 w 323"/>
                  <a:gd name="T9" fmla="*/ 4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3" h="174">
                    <a:moveTo>
                      <a:pt x="0" y="47"/>
                    </a:moveTo>
                    <a:cubicBezTo>
                      <a:pt x="8" y="29"/>
                      <a:pt x="13" y="17"/>
                      <a:pt x="20" y="0"/>
                    </a:cubicBezTo>
                    <a:cubicBezTo>
                      <a:pt x="121" y="42"/>
                      <a:pt x="219" y="83"/>
                      <a:pt x="323" y="126"/>
                    </a:cubicBezTo>
                    <a:cubicBezTo>
                      <a:pt x="317" y="142"/>
                      <a:pt x="311" y="156"/>
                      <a:pt x="305" y="174"/>
                    </a:cubicBezTo>
                    <a:cubicBezTo>
                      <a:pt x="202" y="131"/>
                      <a:pt x="104" y="90"/>
                      <a:pt x="0" y="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8">
                <a:extLst>
                  <a:ext uri="{FF2B5EF4-FFF2-40B4-BE49-F238E27FC236}">
                    <a16:creationId xmlns:a16="http://schemas.microsoft.com/office/drawing/2014/main" id="{8715C8B0-25CA-48EF-9994-FFBC2A6A9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9975" y="4445000"/>
                <a:ext cx="120650" cy="185738"/>
              </a:xfrm>
              <a:custGeom>
                <a:avLst/>
                <a:gdLst>
                  <a:gd name="T0" fmla="*/ 19 w 291"/>
                  <a:gd name="T1" fmla="*/ 226 h 226"/>
                  <a:gd name="T2" fmla="*/ 6 w 291"/>
                  <a:gd name="T3" fmla="*/ 204 h 226"/>
                  <a:gd name="T4" fmla="*/ 0 w 291"/>
                  <a:gd name="T5" fmla="*/ 180 h 226"/>
                  <a:gd name="T6" fmla="*/ 251 w 291"/>
                  <a:gd name="T7" fmla="*/ 0 h 226"/>
                  <a:gd name="T8" fmla="*/ 291 w 291"/>
                  <a:gd name="T9" fmla="*/ 28 h 226"/>
                  <a:gd name="T10" fmla="*/ 19 w 291"/>
                  <a:gd name="T11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" h="226">
                    <a:moveTo>
                      <a:pt x="19" y="226"/>
                    </a:moveTo>
                    <a:cubicBezTo>
                      <a:pt x="13" y="215"/>
                      <a:pt x="8" y="210"/>
                      <a:pt x="6" y="204"/>
                    </a:cubicBezTo>
                    <a:cubicBezTo>
                      <a:pt x="3" y="198"/>
                      <a:pt x="2" y="192"/>
                      <a:pt x="0" y="180"/>
                    </a:cubicBezTo>
                    <a:cubicBezTo>
                      <a:pt x="91" y="134"/>
                      <a:pt x="182" y="84"/>
                      <a:pt x="251" y="0"/>
                    </a:cubicBezTo>
                    <a:cubicBezTo>
                      <a:pt x="264" y="9"/>
                      <a:pt x="276" y="17"/>
                      <a:pt x="291" y="28"/>
                    </a:cubicBezTo>
                    <a:cubicBezTo>
                      <a:pt x="219" y="122"/>
                      <a:pt x="123" y="176"/>
                      <a:pt x="19" y="2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99">
                <a:extLst>
                  <a:ext uri="{FF2B5EF4-FFF2-40B4-BE49-F238E27FC236}">
                    <a16:creationId xmlns:a16="http://schemas.microsoft.com/office/drawing/2014/main" id="{4B34FB09-34BC-4DC6-ABFD-7CE2C8C37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3888" y="3505200"/>
                <a:ext cx="131763" cy="149225"/>
              </a:xfrm>
              <a:custGeom>
                <a:avLst/>
                <a:gdLst>
                  <a:gd name="T0" fmla="*/ 0 w 320"/>
                  <a:gd name="T1" fmla="*/ 45 h 181"/>
                  <a:gd name="T2" fmla="*/ 11 w 320"/>
                  <a:gd name="T3" fmla="*/ 16 h 181"/>
                  <a:gd name="T4" fmla="*/ 24 w 320"/>
                  <a:gd name="T5" fmla="*/ 0 h 181"/>
                  <a:gd name="T6" fmla="*/ 320 w 320"/>
                  <a:gd name="T7" fmla="*/ 135 h 181"/>
                  <a:gd name="T8" fmla="*/ 298 w 320"/>
                  <a:gd name="T9" fmla="*/ 181 h 181"/>
                  <a:gd name="T10" fmla="*/ 0 w 320"/>
                  <a:gd name="T11" fmla="*/ 45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1">
                    <a:moveTo>
                      <a:pt x="0" y="45"/>
                    </a:moveTo>
                    <a:cubicBezTo>
                      <a:pt x="5" y="31"/>
                      <a:pt x="7" y="23"/>
                      <a:pt x="11" y="16"/>
                    </a:cubicBezTo>
                    <a:cubicBezTo>
                      <a:pt x="13" y="12"/>
                      <a:pt x="17" y="8"/>
                      <a:pt x="24" y="0"/>
                    </a:cubicBezTo>
                    <a:cubicBezTo>
                      <a:pt x="121" y="44"/>
                      <a:pt x="218" y="89"/>
                      <a:pt x="320" y="135"/>
                    </a:cubicBezTo>
                    <a:cubicBezTo>
                      <a:pt x="312" y="152"/>
                      <a:pt x="306" y="164"/>
                      <a:pt x="298" y="181"/>
                    </a:cubicBezTo>
                    <a:cubicBezTo>
                      <a:pt x="198" y="135"/>
                      <a:pt x="101" y="91"/>
                      <a:pt x="0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100">
                <a:extLst>
                  <a:ext uri="{FF2B5EF4-FFF2-40B4-BE49-F238E27FC236}">
                    <a16:creationId xmlns:a16="http://schemas.microsoft.com/office/drawing/2014/main" id="{21AE2ED8-00F7-480B-9D37-7B2235DAF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2675" y="4010025"/>
                <a:ext cx="107950" cy="217488"/>
              </a:xfrm>
              <a:custGeom>
                <a:avLst/>
                <a:gdLst>
                  <a:gd name="T0" fmla="*/ 0 w 262"/>
                  <a:gd name="T1" fmla="*/ 37 h 266"/>
                  <a:gd name="T2" fmla="*/ 32 w 262"/>
                  <a:gd name="T3" fmla="*/ 0 h 266"/>
                  <a:gd name="T4" fmla="*/ 262 w 262"/>
                  <a:gd name="T5" fmla="*/ 238 h 266"/>
                  <a:gd name="T6" fmla="*/ 242 w 262"/>
                  <a:gd name="T7" fmla="*/ 256 h 266"/>
                  <a:gd name="T8" fmla="*/ 221 w 262"/>
                  <a:gd name="T9" fmla="*/ 266 h 266"/>
                  <a:gd name="T10" fmla="*/ 0 w 262"/>
                  <a:gd name="T11" fmla="*/ 37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2" h="266">
                    <a:moveTo>
                      <a:pt x="0" y="37"/>
                    </a:moveTo>
                    <a:cubicBezTo>
                      <a:pt x="13" y="22"/>
                      <a:pt x="21" y="13"/>
                      <a:pt x="32" y="0"/>
                    </a:cubicBezTo>
                    <a:cubicBezTo>
                      <a:pt x="122" y="69"/>
                      <a:pt x="202" y="142"/>
                      <a:pt x="262" y="238"/>
                    </a:cubicBezTo>
                    <a:cubicBezTo>
                      <a:pt x="253" y="246"/>
                      <a:pt x="248" y="252"/>
                      <a:pt x="242" y="256"/>
                    </a:cubicBezTo>
                    <a:cubicBezTo>
                      <a:pt x="236" y="259"/>
                      <a:pt x="230" y="261"/>
                      <a:pt x="221" y="266"/>
                    </a:cubicBezTo>
                    <a:cubicBezTo>
                      <a:pt x="162" y="177"/>
                      <a:pt x="85" y="106"/>
                      <a:pt x="0" y="3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101">
                <a:extLst>
                  <a:ext uri="{FF2B5EF4-FFF2-40B4-BE49-F238E27FC236}">
                    <a16:creationId xmlns:a16="http://schemas.microsoft.com/office/drawing/2014/main" id="{3D7C6D55-BE17-4A1E-A7E6-7661226CC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6463" y="1908175"/>
                <a:ext cx="103188" cy="61913"/>
              </a:xfrm>
              <a:custGeom>
                <a:avLst/>
                <a:gdLst>
                  <a:gd name="T0" fmla="*/ 248 w 251"/>
                  <a:gd name="T1" fmla="*/ 34 h 76"/>
                  <a:gd name="T2" fmla="*/ 98 w 251"/>
                  <a:gd name="T3" fmla="*/ 59 h 76"/>
                  <a:gd name="T4" fmla="*/ 36 w 251"/>
                  <a:gd name="T5" fmla="*/ 68 h 76"/>
                  <a:gd name="T6" fmla="*/ 3 w 251"/>
                  <a:gd name="T7" fmla="*/ 56 h 76"/>
                  <a:gd name="T8" fmla="*/ 33 w 251"/>
                  <a:gd name="T9" fmla="*/ 33 h 76"/>
                  <a:gd name="T10" fmla="*/ 135 w 251"/>
                  <a:gd name="T11" fmla="*/ 16 h 76"/>
                  <a:gd name="T12" fmla="*/ 225 w 251"/>
                  <a:gd name="T13" fmla="*/ 3 h 76"/>
                  <a:gd name="T14" fmla="*/ 248 w 251"/>
                  <a:gd name="T15" fmla="*/ 3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1" h="76">
                    <a:moveTo>
                      <a:pt x="248" y="34"/>
                    </a:moveTo>
                    <a:cubicBezTo>
                      <a:pt x="197" y="43"/>
                      <a:pt x="148" y="51"/>
                      <a:pt x="98" y="59"/>
                    </a:cubicBezTo>
                    <a:cubicBezTo>
                      <a:pt x="77" y="62"/>
                      <a:pt x="57" y="66"/>
                      <a:pt x="36" y="68"/>
                    </a:cubicBezTo>
                    <a:cubicBezTo>
                      <a:pt x="23" y="69"/>
                      <a:pt x="7" y="76"/>
                      <a:pt x="3" y="56"/>
                    </a:cubicBezTo>
                    <a:cubicBezTo>
                      <a:pt x="0" y="34"/>
                      <a:pt x="20" y="35"/>
                      <a:pt x="33" y="33"/>
                    </a:cubicBezTo>
                    <a:cubicBezTo>
                      <a:pt x="67" y="26"/>
                      <a:pt x="101" y="22"/>
                      <a:pt x="135" y="16"/>
                    </a:cubicBezTo>
                    <a:cubicBezTo>
                      <a:pt x="165" y="12"/>
                      <a:pt x="195" y="7"/>
                      <a:pt x="225" y="3"/>
                    </a:cubicBezTo>
                    <a:cubicBezTo>
                      <a:pt x="244" y="0"/>
                      <a:pt x="251" y="10"/>
                      <a:pt x="248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102">
                <a:extLst>
                  <a:ext uri="{FF2B5EF4-FFF2-40B4-BE49-F238E27FC236}">
                    <a16:creationId xmlns:a16="http://schemas.microsoft.com/office/drawing/2014/main" id="{7E3BD423-2267-41E1-AC5F-4AF07E00C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725" y="1847850"/>
                <a:ext cx="103188" cy="57150"/>
              </a:xfrm>
              <a:custGeom>
                <a:avLst/>
                <a:gdLst>
                  <a:gd name="T0" fmla="*/ 19 w 252"/>
                  <a:gd name="T1" fmla="*/ 71 h 71"/>
                  <a:gd name="T2" fmla="*/ 3 w 252"/>
                  <a:gd name="T3" fmla="*/ 53 h 71"/>
                  <a:gd name="T4" fmla="*/ 23 w 252"/>
                  <a:gd name="T5" fmla="*/ 34 h 71"/>
                  <a:gd name="T6" fmla="*/ 220 w 252"/>
                  <a:gd name="T7" fmla="*/ 2 h 71"/>
                  <a:gd name="T8" fmla="*/ 248 w 252"/>
                  <a:gd name="T9" fmla="*/ 15 h 71"/>
                  <a:gd name="T10" fmla="*/ 226 w 252"/>
                  <a:gd name="T11" fmla="*/ 37 h 71"/>
                  <a:gd name="T12" fmla="*/ 77 w 252"/>
                  <a:gd name="T13" fmla="*/ 61 h 71"/>
                  <a:gd name="T14" fmla="*/ 19 w 252"/>
                  <a:gd name="T1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2" h="71">
                    <a:moveTo>
                      <a:pt x="19" y="71"/>
                    </a:moveTo>
                    <a:cubicBezTo>
                      <a:pt x="15" y="66"/>
                      <a:pt x="5" y="61"/>
                      <a:pt x="3" y="53"/>
                    </a:cubicBezTo>
                    <a:cubicBezTo>
                      <a:pt x="0" y="39"/>
                      <a:pt x="13" y="36"/>
                      <a:pt x="23" y="34"/>
                    </a:cubicBezTo>
                    <a:cubicBezTo>
                      <a:pt x="89" y="23"/>
                      <a:pt x="154" y="12"/>
                      <a:pt x="220" y="2"/>
                    </a:cubicBezTo>
                    <a:cubicBezTo>
                      <a:pt x="232" y="0"/>
                      <a:pt x="245" y="0"/>
                      <a:pt x="248" y="15"/>
                    </a:cubicBezTo>
                    <a:cubicBezTo>
                      <a:pt x="252" y="32"/>
                      <a:pt x="239" y="35"/>
                      <a:pt x="226" y="37"/>
                    </a:cubicBezTo>
                    <a:cubicBezTo>
                      <a:pt x="177" y="45"/>
                      <a:pt x="127" y="53"/>
                      <a:pt x="77" y="61"/>
                    </a:cubicBezTo>
                    <a:cubicBezTo>
                      <a:pt x="60" y="64"/>
                      <a:pt x="43" y="67"/>
                      <a:pt x="19" y="7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103">
                <a:extLst>
                  <a:ext uri="{FF2B5EF4-FFF2-40B4-BE49-F238E27FC236}">
                    <a16:creationId xmlns:a16="http://schemas.microsoft.com/office/drawing/2014/main" id="{E9BC9C8D-39CA-4BDC-8E69-7E380FAE8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4938" y="2205038"/>
                <a:ext cx="100013" cy="77788"/>
              </a:xfrm>
              <a:custGeom>
                <a:avLst/>
                <a:gdLst>
                  <a:gd name="T0" fmla="*/ 242 w 242"/>
                  <a:gd name="T1" fmla="*/ 29 h 95"/>
                  <a:gd name="T2" fmla="*/ 219 w 242"/>
                  <a:gd name="T3" fmla="*/ 39 h 95"/>
                  <a:gd name="T4" fmla="*/ 31 w 242"/>
                  <a:gd name="T5" fmla="*/ 91 h 95"/>
                  <a:gd name="T6" fmla="*/ 16 w 242"/>
                  <a:gd name="T7" fmla="*/ 94 h 95"/>
                  <a:gd name="T8" fmla="*/ 1 w 242"/>
                  <a:gd name="T9" fmla="*/ 85 h 95"/>
                  <a:gd name="T10" fmla="*/ 6 w 242"/>
                  <a:gd name="T11" fmla="*/ 64 h 95"/>
                  <a:gd name="T12" fmla="*/ 20 w 242"/>
                  <a:gd name="T13" fmla="*/ 58 h 95"/>
                  <a:gd name="T14" fmla="*/ 207 w 242"/>
                  <a:gd name="T15" fmla="*/ 5 h 95"/>
                  <a:gd name="T16" fmla="*/ 242 w 242"/>
                  <a:gd name="T17" fmla="*/ 2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2" h="95">
                    <a:moveTo>
                      <a:pt x="242" y="29"/>
                    </a:moveTo>
                    <a:cubicBezTo>
                      <a:pt x="233" y="33"/>
                      <a:pt x="226" y="37"/>
                      <a:pt x="219" y="39"/>
                    </a:cubicBezTo>
                    <a:cubicBezTo>
                      <a:pt x="156" y="57"/>
                      <a:pt x="94" y="74"/>
                      <a:pt x="31" y="91"/>
                    </a:cubicBezTo>
                    <a:cubicBezTo>
                      <a:pt x="26" y="92"/>
                      <a:pt x="21" y="95"/>
                      <a:pt x="16" y="94"/>
                    </a:cubicBezTo>
                    <a:cubicBezTo>
                      <a:pt x="10" y="93"/>
                      <a:pt x="2" y="89"/>
                      <a:pt x="1" y="85"/>
                    </a:cubicBezTo>
                    <a:cubicBezTo>
                      <a:pt x="0" y="78"/>
                      <a:pt x="2" y="70"/>
                      <a:pt x="6" y="64"/>
                    </a:cubicBezTo>
                    <a:cubicBezTo>
                      <a:pt x="8" y="60"/>
                      <a:pt x="15" y="59"/>
                      <a:pt x="20" y="58"/>
                    </a:cubicBezTo>
                    <a:cubicBezTo>
                      <a:pt x="82" y="40"/>
                      <a:pt x="145" y="23"/>
                      <a:pt x="207" y="5"/>
                    </a:cubicBezTo>
                    <a:cubicBezTo>
                      <a:pt x="224" y="1"/>
                      <a:pt x="239" y="0"/>
                      <a:pt x="242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104">
                <a:extLst>
                  <a:ext uri="{FF2B5EF4-FFF2-40B4-BE49-F238E27FC236}">
                    <a16:creationId xmlns:a16="http://schemas.microsoft.com/office/drawing/2014/main" id="{1947DC54-0752-49FB-AE33-9FC189745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5400" y="1778000"/>
                <a:ext cx="103188" cy="61913"/>
              </a:xfrm>
              <a:custGeom>
                <a:avLst/>
                <a:gdLst>
                  <a:gd name="T0" fmla="*/ 20 w 248"/>
                  <a:gd name="T1" fmla="*/ 77 h 77"/>
                  <a:gd name="T2" fmla="*/ 4 w 248"/>
                  <a:gd name="T3" fmla="*/ 60 h 77"/>
                  <a:gd name="T4" fmla="*/ 22 w 248"/>
                  <a:gd name="T5" fmla="*/ 39 h 77"/>
                  <a:gd name="T6" fmla="*/ 155 w 248"/>
                  <a:gd name="T7" fmla="*/ 14 h 77"/>
                  <a:gd name="T8" fmla="*/ 226 w 248"/>
                  <a:gd name="T9" fmla="*/ 1 h 77"/>
                  <a:gd name="T10" fmla="*/ 246 w 248"/>
                  <a:gd name="T11" fmla="*/ 13 h 77"/>
                  <a:gd name="T12" fmla="*/ 235 w 248"/>
                  <a:gd name="T13" fmla="*/ 33 h 77"/>
                  <a:gd name="T14" fmla="*/ 20 w 248"/>
                  <a:gd name="T15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8" h="77">
                    <a:moveTo>
                      <a:pt x="20" y="77"/>
                    </a:moveTo>
                    <a:cubicBezTo>
                      <a:pt x="15" y="72"/>
                      <a:pt x="6" y="67"/>
                      <a:pt x="4" y="60"/>
                    </a:cubicBezTo>
                    <a:cubicBezTo>
                      <a:pt x="0" y="47"/>
                      <a:pt x="11" y="41"/>
                      <a:pt x="22" y="39"/>
                    </a:cubicBezTo>
                    <a:cubicBezTo>
                      <a:pt x="66" y="30"/>
                      <a:pt x="111" y="22"/>
                      <a:pt x="155" y="14"/>
                    </a:cubicBezTo>
                    <a:cubicBezTo>
                      <a:pt x="179" y="9"/>
                      <a:pt x="202" y="4"/>
                      <a:pt x="226" y="1"/>
                    </a:cubicBezTo>
                    <a:cubicBezTo>
                      <a:pt x="232" y="0"/>
                      <a:pt x="244" y="7"/>
                      <a:pt x="246" y="13"/>
                    </a:cubicBezTo>
                    <a:cubicBezTo>
                      <a:pt x="248" y="18"/>
                      <a:pt x="241" y="32"/>
                      <a:pt x="235" y="33"/>
                    </a:cubicBezTo>
                    <a:cubicBezTo>
                      <a:pt x="165" y="48"/>
                      <a:pt x="95" y="62"/>
                      <a:pt x="20" y="7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105">
                <a:extLst>
                  <a:ext uri="{FF2B5EF4-FFF2-40B4-BE49-F238E27FC236}">
                    <a16:creationId xmlns:a16="http://schemas.microsoft.com/office/drawing/2014/main" id="{50A1B3F9-93FB-4ACF-BB55-0E20A99BC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1200" y="1970088"/>
                <a:ext cx="104775" cy="61913"/>
              </a:xfrm>
              <a:custGeom>
                <a:avLst/>
                <a:gdLst>
                  <a:gd name="T0" fmla="*/ 243 w 253"/>
                  <a:gd name="T1" fmla="*/ 0 h 75"/>
                  <a:gd name="T2" fmla="*/ 234 w 253"/>
                  <a:gd name="T3" fmla="*/ 37 h 75"/>
                  <a:gd name="T4" fmla="*/ 12 w 253"/>
                  <a:gd name="T5" fmla="*/ 75 h 75"/>
                  <a:gd name="T6" fmla="*/ 20 w 253"/>
                  <a:gd name="T7" fmla="*/ 38 h 75"/>
                  <a:gd name="T8" fmla="*/ 243 w 253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75">
                    <a:moveTo>
                      <a:pt x="243" y="0"/>
                    </a:moveTo>
                    <a:cubicBezTo>
                      <a:pt x="253" y="22"/>
                      <a:pt x="252" y="34"/>
                      <a:pt x="234" y="37"/>
                    </a:cubicBezTo>
                    <a:cubicBezTo>
                      <a:pt x="160" y="50"/>
                      <a:pt x="86" y="62"/>
                      <a:pt x="12" y="75"/>
                    </a:cubicBezTo>
                    <a:cubicBezTo>
                      <a:pt x="1" y="56"/>
                      <a:pt x="0" y="42"/>
                      <a:pt x="20" y="38"/>
                    </a:cubicBezTo>
                    <a:cubicBezTo>
                      <a:pt x="94" y="25"/>
                      <a:pt x="168" y="13"/>
                      <a:pt x="2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106">
                <a:extLst>
                  <a:ext uri="{FF2B5EF4-FFF2-40B4-BE49-F238E27FC236}">
                    <a16:creationId xmlns:a16="http://schemas.microsoft.com/office/drawing/2014/main" id="{B434E27D-DBDE-4978-9401-9678E4AB3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5850" y="2497138"/>
                <a:ext cx="57150" cy="184150"/>
              </a:xfrm>
              <a:custGeom>
                <a:avLst/>
                <a:gdLst>
                  <a:gd name="T0" fmla="*/ 139 w 139"/>
                  <a:gd name="T1" fmla="*/ 29 h 223"/>
                  <a:gd name="T2" fmla="*/ 36 w 139"/>
                  <a:gd name="T3" fmla="*/ 216 h 223"/>
                  <a:gd name="T4" fmla="*/ 2 w 139"/>
                  <a:gd name="T5" fmla="*/ 198 h 223"/>
                  <a:gd name="T6" fmla="*/ 16 w 139"/>
                  <a:gd name="T7" fmla="*/ 133 h 223"/>
                  <a:gd name="T8" fmla="*/ 103 w 139"/>
                  <a:gd name="T9" fmla="*/ 16 h 223"/>
                  <a:gd name="T10" fmla="*/ 139 w 139"/>
                  <a:gd name="T11" fmla="*/ 29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223">
                    <a:moveTo>
                      <a:pt x="139" y="29"/>
                    </a:moveTo>
                    <a:cubicBezTo>
                      <a:pt x="84" y="79"/>
                      <a:pt x="33" y="134"/>
                      <a:pt x="36" y="216"/>
                    </a:cubicBezTo>
                    <a:cubicBezTo>
                      <a:pt x="6" y="223"/>
                      <a:pt x="0" y="221"/>
                      <a:pt x="2" y="198"/>
                    </a:cubicBezTo>
                    <a:cubicBezTo>
                      <a:pt x="4" y="176"/>
                      <a:pt x="9" y="154"/>
                      <a:pt x="16" y="133"/>
                    </a:cubicBezTo>
                    <a:cubicBezTo>
                      <a:pt x="33" y="85"/>
                      <a:pt x="66" y="49"/>
                      <a:pt x="103" y="16"/>
                    </a:cubicBezTo>
                    <a:cubicBezTo>
                      <a:pt x="120" y="0"/>
                      <a:pt x="130" y="6"/>
                      <a:pt x="139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107">
                <a:extLst>
                  <a:ext uri="{FF2B5EF4-FFF2-40B4-BE49-F238E27FC236}">
                    <a16:creationId xmlns:a16="http://schemas.microsoft.com/office/drawing/2014/main" id="{0570C3CE-473E-42E3-B889-F383A5798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7025" y="2116138"/>
                <a:ext cx="100013" cy="66675"/>
              </a:xfrm>
              <a:custGeom>
                <a:avLst/>
                <a:gdLst>
                  <a:gd name="T0" fmla="*/ 228 w 246"/>
                  <a:gd name="T1" fmla="*/ 0 h 82"/>
                  <a:gd name="T2" fmla="*/ 242 w 246"/>
                  <a:gd name="T3" fmla="*/ 17 h 82"/>
                  <a:gd name="T4" fmla="*/ 224 w 246"/>
                  <a:gd name="T5" fmla="*/ 37 h 82"/>
                  <a:gd name="T6" fmla="*/ 72 w 246"/>
                  <a:gd name="T7" fmla="*/ 71 h 82"/>
                  <a:gd name="T8" fmla="*/ 21 w 246"/>
                  <a:gd name="T9" fmla="*/ 81 h 82"/>
                  <a:gd name="T10" fmla="*/ 0 w 246"/>
                  <a:gd name="T11" fmla="*/ 69 h 82"/>
                  <a:gd name="T12" fmla="*/ 14 w 246"/>
                  <a:gd name="T13" fmla="*/ 49 h 82"/>
                  <a:gd name="T14" fmla="*/ 44 w 246"/>
                  <a:gd name="T15" fmla="*/ 41 h 82"/>
                  <a:gd name="T16" fmla="*/ 199 w 246"/>
                  <a:gd name="T17" fmla="*/ 6 h 82"/>
                  <a:gd name="T18" fmla="*/ 228 w 246"/>
                  <a:gd name="T1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6" h="82">
                    <a:moveTo>
                      <a:pt x="228" y="0"/>
                    </a:moveTo>
                    <a:cubicBezTo>
                      <a:pt x="232" y="5"/>
                      <a:pt x="240" y="10"/>
                      <a:pt x="242" y="17"/>
                    </a:cubicBezTo>
                    <a:cubicBezTo>
                      <a:pt x="246" y="30"/>
                      <a:pt x="235" y="35"/>
                      <a:pt x="224" y="37"/>
                    </a:cubicBezTo>
                    <a:cubicBezTo>
                      <a:pt x="173" y="48"/>
                      <a:pt x="123" y="59"/>
                      <a:pt x="72" y="71"/>
                    </a:cubicBezTo>
                    <a:cubicBezTo>
                      <a:pt x="55" y="74"/>
                      <a:pt x="38" y="80"/>
                      <a:pt x="21" y="81"/>
                    </a:cubicBezTo>
                    <a:cubicBezTo>
                      <a:pt x="15" y="82"/>
                      <a:pt x="7" y="74"/>
                      <a:pt x="0" y="69"/>
                    </a:cubicBezTo>
                    <a:cubicBezTo>
                      <a:pt x="4" y="63"/>
                      <a:pt x="7" y="53"/>
                      <a:pt x="14" y="49"/>
                    </a:cubicBezTo>
                    <a:cubicBezTo>
                      <a:pt x="22" y="44"/>
                      <a:pt x="34" y="43"/>
                      <a:pt x="44" y="41"/>
                    </a:cubicBezTo>
                    <a:cubicBezTo>
                      <a:pt x="96" y="29"/>
                      <a:pt x="148" y="18"/>
                      <a:pt x="199" y="6"/>
                    </a:cubicBezTo>
                    <a:cubicBezTo>
                      <a:pt x="207" y="4"/>
                      <a:pt x="215" y="3"/>
                      <a:pt x="2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108">
                <a:extLst>
                  <a:ext uri="{FF2B5EF4-FFF2-40B4-BE49-F238E27FC236}">
                    <a16:creationId xmlns:a16="http://schemas.microsoft.com/office/drawing/2014/main" id="{8B087300-3C06-4D36-B383-AB63D3678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7525" y="2039938"/>
                <a:ext cx="103188" cy="61913"/>
              </a:xfrm>
              <a:custGeom>
                <a:avLst/>
                <a:gdLst>
                  <a:gd name="T0" fmla="*/ 11 w 252"/>
                  <a:gd name="T1" fmla="*/ 76 h 76"/>
                  <a:gd name="T2" fmla="*/ 20 w 252"/>
                  <a:gd name="T3" fmla="*/ 40 h 76"/>
                  <a:gd name="T4" fmla="*/ 227 w 252"/>
                  <a:gd name="T5" fmla="*/ 1 h 76"/>
                  <a:gd name="T6" fmla="*/ 247 w 252"/>
                  <a:gd name="T7" fmla="*/ 13 h 76"/>
                  <a:gd name="T8" fmla="*/ 232 w 252"/>
                  <a:gd name="T9" fmla="*/ 35 h 76"/>
                  <a:gd name="T10" fmla="*/ 69 w 252"/>
                  <a:gd name="T11" fmla="*/ 66 h 76"/>
                  <a:gd name="T12" fmla="*/ 11 w 252"/>
                  <a:gd name="T1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2" h="76">
                    <a:moveTo>
                      <a:pt x="11" y="76"/>
                    </a:moveTo>
                    <a:cubicBezTo>
                      <a:pt x="0" y="57"/>
                      <a:pt x="0" y="44"/>
                      <a:pt x="20" y="40"/>
                    </a:cubicBezTo>
                    <a:cubicBezTo>
                      <a:pt x="89" y="26"/>
                      <a:pt x="158" y="13"/>
                      <a:pt x="227" y="1"/>
                    </a:cubicBezTo>
                    <a:cubicBezTo>
                      <a:pt x="233" y="0"/>
                      <a:pt x="245" y="7"/>
                      <a:pt x="247" y="13"/>
                    </a:cubicBezTo>
                    <a:cubicBezTo>
                      <a:pt x="252" y="24"/>
                      <a:pt x="245" y="32"/>
                      <a:pt x="232" y="35"/>
                    </a:cubicBezTo>
                    <a:cubicBezTo>
                      <a:pt x="178" y="45"/>
                      <a:pt x="123" y="56"/>
                      <a:pt x="69" y="66"/>
                    </a:cubicBezTo>
                    <a:cubicBezTo>
                      <a:pt x="50" y="70"/>
                      <a:pt x="30" y="73"/>
                      <a:pt x="11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109">
                <a:extLst>
                  <a:ext uri="{FF2B5EF4-FFF2-40B4-BE49-F238E27FC236}">
                    <a16:creationId xmlns:a16="http://schemas.microsoft.com/office/drawing/2014/main" id="{AE6B883B-C211-41FF-9E67-360FEEE3D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6025" y="2322513"/>
                <a:ext cx="101600" cy="98425"/>
              </a:xfrm>
              <a:custGeom>
                <a:avLst/>
                <a:gdLst>
                  <a:gd name="T0" fmla="*/ 19 w 245"/>
                  <a:gd name="T1" fmla="*/ 120 h 120"/>
                  <a:gd name="T2" fmla="*/ 18 w 245"/>
                  <a:gd name="T3" fmla="*/ 84 h 120"/>
                  <a:gd name="T4" fmla="*/ 217 w 245"/>
                  <a:gd name="T5" fmla="*/ 2 h 120"/>
                  <a:gd name="T6" fmla="*/ 239 w 245"/>
                  <a:gd name="T7" fmla="*/ 11 h 120"/>
                  <a:gd name="T8" fmla="*/ 227 w 245"/>
                  <a:gd name="T9" fmla="*/ 35 h 120"/>
                  <a:gd name="T10" fmla="*/ 171 w 245"/>
                  <a:gd name="T11" fmla="*/ 56 h 120"/>
                  <a:gd name="T12" fmla="*/ 19 w 245"/>
                  <a:gd name="T13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120">
                    <a:moveTo>
                      <a:pt x="19" y="120"/>
                    </a:moveTo>
                    <a:cubicBezTo>
                      <a:pt x="6" y="104"/>
                      <a:pt x="0" y="92"/>
                      <a:pt x="18" y="84"/>
                    </a:cubicBezTo>
                    <a:cubicBezTo>
                      <a:pt x="84" y="56"/>
                      <a:pt x="150" y="28"/>
                      <a:pt x="217" y="2"/>
                    </a:cubicBezTo>
                    <a:cubicBezTo>
                      <a:pt x="222" y="0"/>
                      <a:pt x="235" y="5"/>
                      <a:pt x="239" y="11"/>
                    </a:cubicBezTo>
                    <a:cubicBezTo>
                      <a:pt x="245" y="22"/>
                      <a:pt x="239" y="30"/>
                      <a:pt x="227" y="35"/>
                    </a:cubicBezTo>
                    <a:cubicBezTo>
                      <a:pt x="208" y="42"/>
                      <a:pt x="189" y="49"/>
                      <a:pt x="171" y="56"/>
                    </a:cubicBezTo>
                    <a:cubicBezTo>
                      <a:pt x="121" y="77"/>
                      <a:pt x="71" y="98"/>
                      <a:pt x="19" y="1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110">
                <a:extLst>
                  <a:ext uri="{FF2B5EF4-FFF2-40B4-BE49-F238E27FC236}">
                    <a16:creationId xmlns:a16="http://schemas.microsoft.com/office/drawing/2014/main" id="{5A868AA1-5878-4BC1-B5C7-EE859FA3F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9075" y="1689100"/>
                <a:ext cx="103188" cy="73025"/>
              </a:xfrm>
              <a:custGeom>
                <a:avLst/>
                <a:gdLst>
                  <a:gd name="T0" fmla="*/ 241 w 251"/>
                  <a:gd name="T1" fmla="*/ 2 h 88"/>
                  <a:gd name="T2" fmla="*/ 228 w 251"/>
                  <a:gd name="T3" fmla="*/ 36 h 88"/>
                  <a:gd name="T4" fmla="*/ 31 w 251"/>
                  <a:gd name="T5" fmla="*/ 85 h 88"/>
                  <a:gd name="T6" fmla="*/ 3 w 251"/>
                  <a:gd name="T7" fmla="*/ 72 h 88"/>
                  <a:gd name="T8" fmla="*/ 21 w 251"/>
                  <a:gd name="T9" fmla="*/ 51 h 88"/>
                  <a:gd name="T10" fmla="*/ 222 w 251"/>
                  <a:gd name="T11" fmla="*/ 1 h 88"/>
                  <a:gd name="T12" fmla="*/ 241 w 251"/>
                  <a:gd name="T13" fmla="*/ 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1" h="88">
                    <a:moveTo>
                      <a:pt x="241" y="2"/>
                    </a:moveTo>
                    <a:cubicBezTo>
                      <a:pt x="251" y="23"/>
                      <a:pt x="243" y="32"/>
                      <a:pt x="228" y="36"/>
                    </a:cubicBezTo>
                    <a:cubicBezTo>
                      <a:pt x="162" y="52"/>
                      <a:pt x="97" y="69"/>
                      <a:pt x="31" y="85"/>
                    </a:cubicBezTo>
                    <a:cubicBezTo>
                      <a:pt x="19" y="87"/>
                      <a:pt x="7" y="88"/>
                      <a:pt x="3" y="72"/>
                    </a:cubicBezTo>
                    <a:cubicBezTo>
                      <a:pt x="0" y="57"/>
                      <a:pt x="11" y="53"/>
                      <a:pt x="21" y="51"/>
                    </a:cubicBezTo>
                    <a:cubicBezTo>
                      <a:pt x="88" y="34"/>
                      <a:pt x="155" y="17"/>
                      <a:pt x="222" y="1"/>
                    </a:cubicBezTo>
                    <a:cubicBezTo>
                      <a:pt x="228" y="0"/>
                      <a:pt x="234" y="2"/>
                      <a:pt x="24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111">
                <a:extLst>
                  <a:ext uri="{FF2B5EF4-FFF2-40B4-BE49-F238E27FC236}">
                    <a16:creationId xmlns:a16="http://schemas.microsoft.com/office/drawing/2014/main" id="{05CD78C5-05B5-4A9F-89E2-53F4E34E1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9575" y="1565275"/>
                <a:ext cx="100013" cy="92075"/>
              </a:xfrm>
              <a:custGeom>
                <a:avLst/>
                <a:gdLst>
                  <a:gd name="T0" fmla="*/ 228 w 244"/>
                  <a:gd name="T1" fmla="*/ 0 h 111"/>
                  <a:gd name="T2" fmla="*/ 224 w 244"/>
                  <a:gd name="T3" fmla="*/ 37 h 111"/>
                  <a:gd name="T4" fmla="*/ 29 w 244"/>
                  <a:gd name="T5" fmla="*/ 107 h 111"/>
                  <a:gd name="T6" fmla="*/ 14 w 244"/>
                  <a:gd name="T7" fmla="*/ 109 h 111"/>
                  <a:gd name="T8" fmla="*/ 2 w 244"/>
                  <a:gd name="T9" fmla="*/ 95 h 111"/>
                  <a:gd name="T10" fmla="*/ 5 w 244"/>
                  <a:gd name="T11" fmla="*/ 81 h 111"/>
                  <a:gd name="T12" fmla="*/ 19 w 244"/>
                  <a:gd name="T13" fmla="*/ 74 h 111"/>
                  <a:gd name="T14" fmla="*/ 228 w 244"/>
                  <a:gd name="T15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4" h="111">
                    <a:moveTo>
                      <a:pt x="228" y="0"/>
                    </a:moveTo>
                    <a:cubicBezTo>
                      <a:pt x="239" y="17"/>
                      <a:pt x="244" y="30"/>
                      <a:pt x="224" y="37"/>
                    </a:cubicBezTo>
                    <a:cubicBezTo>
                      <a:pt x="159" y="61"/>
                      <a:pt x="94" y="84"/>
                      <a:pt x="29" y="107"/>
                    </a:cubicBezTo>
                    <a:cubicBezTo>
                      <a:pt x="25" y="109"/>
                      <a:pt x="18" y="111"/>
                      <a:pt x="14" y="109"/>
                    </a:cubicBezTo>
                    <a:cubicBezTo>
                      <a:pt x="9" y="106"/>
                      <a:pt x="4" y="101"/>
                      <a:pt x="2" y="95"/>
                    </a:cubicBezTo>
                    <a:cubicBezTo>
                      <a:pt x="0" y="92"/>
                      <a:pt x="2" y="85"/>
                      <a:pt x="5" y="81"/>
                    </a:cubicBezTo>
                    <a:cubicBezTo>
                      <a:pt x="8" y="78"/>
                      <a:pt x="14" y="75"/>
                      <a:pt x="19" y="74"/>
                    </a:cubicBezTo>
                    <a:cubicBezTo>
                      <a:pt x="87" y="49"/>
                      <a:pt x="156" y="25"/>
                      <a:pt x="2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112">
                <a:extLst>
                  <a:ext uri="{FF2B5EF4-FFF2-40B4-BE49-F238E27FC236}">
                    <a16:creationId xmlns:a16="http://schemas.microsoft.com/office/drawing/2014/main" id="{FC13C6CF-F74B-4E88-B1F5-EC7709E07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5888" y="1001713"/>
                <a:ext cx="71438" cy="44450"/>
              </a:xfrm>
              <a:custGeom>
                <a:avLst/>
                <a:gdLst>
                  <a:gd name="T0" fmla="*/ 172 w 172"/>
                  <a:gd name="T1" fmla="*/ 45 h 54"/>
                  <a:gd name="T2" fmla="*/ 157 w 172"/>
                  <a:gd name="T3" fmla="*/ 53 h 54"/>
                  <a:gd name="T4" fmla="*/ 0 w 172"/>
                  <a:gd name="T5" fmla="*/ 16 h 54"/>
                  <a:gd name="T6" fmla="*/ 16 w 172"/>
                  <a:gd name="T7" fmla="*/ 0 h 54"/>
                  <a:gd name="T8" fmla="*/ 171 w 172"/>
                  <a:gd name="T9" fmla="*/ 33 h 54"/>
                  <a:gd name="T10" fmla="*/ 172 w 172"/>
                  <a:gd name="T11" fmla="*/ 4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2" h="54">
                    <a:moveTo>
                      <a:pt x="172" y="45"/>
                    </a:moveTo>
                    <a:cubicBezTo>
                      <a:pt x="167" y="48"/>
                      <a:pt x="161" y="54"/>
                      <a:pt x="157" y="53"/>
                    </a:cubicBezTo>
                    <a:cubicBezTo>
                      <a:pt x="105" y="45"/>
                      <a:pt x="54" y="35"/>
                      <a:pt x="0" y="16"/>
                    </a:cubicBezTo>
                    <a:cubicBezTo>
                      <a:pt x="8" y="8"/>
                      <a:pt x="12" y="0"/>
                      <a:pt x="16" y="0"/>
                    </a:cubicBezTo>
                    <a:cubicBezTo>
                      <a:pt x="69" y="3"/>
                      <a:pt x="120" y="19"/>
                      <a:pt x="171" y="33"/>
                    </a:cubicBezTo>
                    <a:cubicBezTo>
                      <a:pt x="172" y="37"/>
                      <a:pt x="172" y="41"/>
                      <a:pt x="172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13">
                <a:extLst>
                  <a:ext uri="{FF2B5EF4-FFF2-40B4-BE49-F238E27FC236}">
                    <a16:creationId xmlns:a16="http://schemas.microsoft.com/office/drawing/2014/main" id="{A221826F-8BC1-4B6E-8C05-47CB7004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0" y="890588"/>
                <a:ext cx="71438" cy="44450"/>
              </a:xfrm>
              <a:custGeom>
                <a:avLst/>
                <a:gdLst>
                  <a:gd name="T0" fmla="*/ 171 w 171"/>
                  <a:gd name="T1" fmla="*/ 35 h 54"/>
                  <a:gd name="T2" fmla="*/ 150 w 171"/>
                  <a:gd name="T3" fmla="*/ 53 h 54"/>
                  <a:gd name="T4" fmla="*/ 9 w 171"/>
                  <a:gd name="T5" fmla="*/ 25 h 54"/>
                  <a:gd name="T6" fmla="*/ 1 w 171"/>
                  <a:gd name="T7" fmla="*/ 10 h 54"/>
                  <a:gd name="T8" fmla="*/ 14 w 171"/>
                  <a:gd name="T9" fmla="*/ 0 h 54"/>
                  <a:gd name="T10" fmla="*/ 171 w 171"/>
                  <a:gd name="T11" fmla="*/ 3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1" h="54">
                    <a:moveTo>
                      <a:pt x="171" y="35"/>
                    </a:moveTo>
                    <a:cubicBezTo>
                      <a:pt x="160" y="45"/>
                      <a:pt x="154" y="54"/>
                      <a:pt x="150" y="53"/>
                    </a:cubicBezTo>
                    <a:cubicBezTo>
                      <a:pt x="103" y="45"/>
                      <a:pt x="56" y="35"/>
                      <a:pt x="9" y="25"/>
                    </a:cubicBezTo>
                    <a:cubicBezTo>
                      <a:pt x="5" y="24"/>
                      <a:pt x="0" y="15"/>
                      <a:pt x="1" y="10"/>
                    </a:cubicBezTo>
                    <a:cubicBezTo>
                      <a:pt x="1" y="6"/>
                      <a:pt x="10" y="0"/>
                      <a:pt x="14" y="0"/>
                    </a:cubicBezTo>
                    <a:cubicBezTo>
                      <a:pt x="64" y="10"/>
                      <a:pt x="115" y="17"/>
                      <a:pt x="171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114">
                <a:extLst>
                  <a:ext uri="{FF2B5EF4-FFF2-40B4-BE49-F238E27FC236}">
                    <a16:creationId xmlns:a16="http://schemas.microsoft.com/office/drawing/2014/main" id="{2A10B82E-785B-41F3-A6C1-622810141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0475" y="942975"/>
                <a:ext cx="68263" cy="46038"/>
              </a:xfrm>
              <a:custGeom>
                <a:avLst/>
                <a:gdLst>
                  <a:gd name="T0" fmla="*/ 167 w 167"/>
                  <a:gd name="T1" fmla="*/ 46 h 56"/>
                  <a:gd name="T2" fmla="*/ 149 w 167"/>
                  <a:gd name="T3" fmla="*/ 55 h 56"/>
                  <a:gd name="T4" fmla="*/ 10 w 167"/>
                  <a:gd name="T5" fmla="*/ 25 h 56"/>
                  <a:gd name="T6" fmla="*/ 0 w 167"/>
                  <a:gd name="T7" fmla="*/ 11 h 56"/>
                  <a:gd name="T8" fmla="*/ 14 w 167"/>
                  <a:gd name="T9" fmla="*/ 1 h 56"/>
                  <a:gd name="T10" fmla="*/ 153 w 167"/>
                  <a:gd name="T11" fmla="*/ 31 h 56"/>
                  <a:gd name="T12" fmla="*/ 167 w 167"/>
                  <a:gd name="T13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56">
                    <a:moveTo>
                      <a:pt x="167" y="46"/>
                    </a:moveTo>
                    <a:cubicBezTo>
                      <a:pt x="159" y="50"/>
                      <a:pt x="153" y="56"/>
                      <a:pt x="149" y="55"/>
                    </a:cubicBezTo>
                    <a:cubicBezTo>
                      <a:pt x="102" y="46"/>
                      <a:pt x="56" y="36"/>
                      <a:pt x="10" y="25"/>
                    </a:cubicBezTo>
                    <a:cubicBezTo>
                      <a:pt x="5" y="24"/>
                      <a:pt x="0" y="15"/>
                      <a:pt x="0" y="11"/>
                    </a:cubicBezTo>
                    <a:cubicBezTo>
                      <a:pt x="1" y="7"/>
                      <a:pt x="10" y="0"/>
                      <a:pt x="14" y="1"/>
                    </a:cubicBezTo>
                    <a:cubicBezTo>
                      <a:pt x="61" y="10"/>
                      <a:pt x="107" y="20"/>
                      <a:pt x="153" y="31"/>
                    </a:cubicBezTo>
                    <a:cubicBezTo>
                      <a:pt x="158" y="32"/>
                      <a:pt x="161" y="39"/>
                      <a:pt x="167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115">
                <a:extLst>
                  <a:ext uri="{FF2B5EF4-FFF2-40B4-BE49-F238E27FC236}">
                    <a16:creationId xmlns:a16="http://schemas.microsoft.com/office/drawing/2014/main" id="{800FFD04-749C-452C-B346-4378962EF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1713" y="835025"/>
                <a:ext cx="71438" cy="46038"/>
              </a:xfrm>
              <a:custGeom>
                <a:avLst/>
                <a:gdLst>
                  <a:gd name="T0" fmla="*/ 8 w 175"/>
                  <a:gd name="T1" fmla="*/ 0 h 57"/>
                  <a:gd name="T2" fmla="*/ 175 w 175"/>
                  <a:gd name="T3" fmla="*/ 41 h 57"/>
                  <a:gd name="T4" fmla="*/ 151 w 175"/>
                  <a:gd name="T5" fmla="*/ 56 h 57"/>
                  <a:gd name="T6" fmla="*/ 14 w 175"/>
                  <a:gd name="T7" fmla="*/ 27 h 57"/>
                  <a:gd name="T8" fmla="*/ 0 w 175"/>
                  <a:gd name="T9" fmla="*/ 10 h 57"/>
                  <a:gd name="T10" fmla="*/ 8 w 175"/>
                  <a:gd name="T11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5" h="57">
                    <a:moveTo>
                      <a:pt x="8" y="0"/>
                    </a:moveTo>
                    <a:cubicBezTo>
                      <a:pt x="61" y="10"/>
                      <a:pt x="115" y="19"/>
                      <a:pt x="175" y="41"/>
                    </a:cubicBezTo>
                    <a:cubicBezTo>
                      <a:pt x="162" y="50"/>
                      <a:pt x="155" y="57"/>
                      <a:pt x="151" y="56"/>
                    </a:cubicBezTo>
                    <a:cubicBezTo>
                      <a:pt x="105" y="47"/>
                      <a:pt x="60" y="38"/>
                      <a:pt x="14" y="27"/>
                    </a:cubicBezTo>
                    <a:cubicBezTo>
                      <a:pt x="8" y="25"/>
                      <a:pt x="5" y="16"/>
                      <a:pt x="0" y="10"/>
                    </a:cubicBezTo>
                    <a:cubicBezTo>
                      <a:pt x="3" y="7"/>
                      <a:pt x="5" y="3"/>
                      <a:pt x="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116">
                <a:extLst>
                  <a:ext uri="{FF2B5EF4-FFF2-40B4-BE49-F238E27FC236}">
                    <a16:creationId xmlns:a16="http://schemas.microsoft.com/office/drawing/2014/main" id="{49B3E5A5-7E53-4336-81E1-86E4BA040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6300" y="760413"/>
                <a:ext cx="65088" cy="60325"/>
              </a:xfrm>
              <a:custGeom>
                <a:avLst/>
                <a:gdLst>
                  <a:gd name="T0" fmla="*/ 160 w 160"/>
                  <a:gd name="T1" fmla="*/ 56 h 74"/>
                  <a:gd name="T2" fmla="*/ 135 w 160"/>
                  <a:gd name="T3" fmla="*/ 70 h 74"/>
                  <a:gd name="T4" fmla="*/ 15 w 160"/>
                  <a:gd name="T5" fmla="*/ 28 h 74"/>
                  <a:gd name="T6" fmla="*/ 8 w 160"/>
                  <a:gd name="T7" fmla="*/ 25 h 74"/>
                  <a:gd name="T8" fmla="*/ 0 w 160"/>
                  <a:gd name="T9" fmla="*/ 9 h 74"/>
                  <a:gd name="T10" fmla="*/ 19 w 160"/>
                  <a:gd name="T11" fmla="*/ 2 h 74"/>
                  <a:gd name="T12" fmla="*/ 74 w 160"/>
                  <a:gd name="T13" fmla="*/ 22 h 74"/>
                  <a:gd name="T14" fmla="*/ 138 w 160"/>
                  <a:gd name="T15" fmla="*/ 43 h 74"/>
                  <a:gd name="T16" fmla="*/ 160 w 160"/>
                  <a:gd name="T17" fmla="*/ 5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74">
                    <a:moveTo>
                      <a:pt x="160" y="56"/>
                    </a:moveTo>
                    <a:cubicBezTo>
                      <a:pt x="156" y="74"/>
                      <a:pt x="145" y="74"/>
                      <a:pt x="135" y="70"/>
                    </a:cubicBezTo>
                    <a:cubicBezTo>
                      <a:pt x="95" y="57"/>
                      <a:pt x="55" y="43"/>
                      <a:pt x="15" y="28"/>
                    </a:cubicBezTo>
                    <a:cubicBezTo>
                      <a:pt x="13" y="28"/>
                      <a:pt x="9" y="27"/>
                      <a:pt x="8" y="25"/>
                    </a:cubicBezTo>
                    <a:cubicBezTo>
                      <a:pt x="5" y="20"/>
                      <a:pt x="2" y="14"/>
                      <a:pt x="0" y="9"/>
                    </a:cubicBezTo>
                    <a:cubicBezTo>
                      <a:pt x="6" y="6"/>
                      <a:pt x="13" y="0"/>
                      <a:pt x="19" y="2"/>
                    </a:cubicBezTo>
                    <a:cubicBezTo>
                      <a:pt x="38" y="7"/>
                      <a:pt x="56" y="16"/>
                      <a:pt x="74" y="22"/>
                    </a:cubicBezTo>
                    <a:cubicBezTo>
                      <a:pt x="96" y="30"/>
                      <a:pt x="117" y="36"/>
                      <a:pt x="138" y="43"/>
                    </a:cubicBezTo>
                    <a:cubicBezTo>
                      <a:pt x="146" y="46"/>
                      <a:pt x="153" y="52"/>
                      <a:pt x="160" y="5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117">
                <a:extLst>
                  <a:ext uri="{FF2B5EF4-FFF2-40B4-BE49-F238E27FC236}">
                    <a16:creationId xmlns:a16="http://schemas.microsoft.com/office/drawing/2014/main" id="{A9E16E01-F40D-4190-9BB8-852F00628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6100" y="1408113"/>
                <a:ext cx="42863" cy="109538"/>
              </a:xfrm>
              <a:custGeom>
                <a:avLst/>
                <a:gdLst>
                  <a:gd name="T0" fmla="*/ 0 w 103"/>
                  <a:gd name="T1" fmla="*/ 133 h 133"/>
                  <a:gd name="T2" fmla="*/ 13 w 103"/>
                  <a:gd name="T3" fmla="*/ 109 h 133"/>
                  <a:gd name="T4" fmla="*/ 78 w 103"/>
                  <a:gd name="T5" fmla="*/ 11 h 133"/>
                  <a:gd name="T6" fmla="*/ 95 w 103"/>
                  <a:gd name="T7" fmla="*/ 0 h 133"/>
                  <a:gd name="T8" fmla="*/ 103 w 103"/>
                  <a:gd name="T9" fmla="*/ 20 h 133"/>
                  <a:gd name="T10" fmla="*/ 0 w 103"/>
                  <a:gd name="T1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133">
                    <a:moveTo>
                      <a:pt x="0" y="133"/>
                    </a:moveTo>
                    <a:cubicBezTo>
                      <a:pt x="5" y="125"/>
                      <a:pt x="7" y="115"/>
                      <a:pt x="13" y="109"/>
                    </a:cubicBezTo>
                    <a:cubicBezTo>
                      <a:pt x="42" y="81"/>
                      <a:pt x="68" y="52"/>
                      <a:pt x="78" y="11"/>
                    </a:cubicBezTo>
                    <a:cubicBezTo>
                      <a:pt x="79" y="6"/>
                      <a:pt x="89" y="3"/>
                      <a:pt x="95" y="0"/>
                    </a:cubicBezTo>
                    <a:cubicBezTo>
                      <a:pt x="98" y="6"/>
                      <a:pt x="103" y="13"/>
                      <a:pt x="103" y="20"/>
                    </a:cubicBezTo>
                    <a:cubicBezTo>
                      <a:pt x="100" y="60"/>
                      <a:pt x="49" y="123"/>
                      <a:pt x="0" y="1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18">
                <a:extLst>
                  <a:ext uri="{FF2B5EF4-FFF2-40B4-BE49-F238E27FC236}">
                    <a16:creationId xmlns:a16="http://schemas.microsoft.com/office/drawing/2014/main" id="{97D41B5D-4DE9-4D2F-833E-F6ED78FE2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4475" y="1058863"/>
                <a:ext cx="68263" cy="50800"/>
              </a:xfrm>
              <a:custGeom>
                <a:avLst/>
                <a:gdLst>
                  <a:gd name="T0" fmla="*/ 0 w 168"/>
                  <a:gd name="T1" fmla="*/ 8 h 61"/>
                  <a:gd name="T2" fmla="*/ 30 w 168"/>
                  <a:gd name="T3" fmla="*/ 2 h 61"/>
                  <a:gd name="T4" fmla="*/ 152 w 168"/>
                  <a:gd name="T5" fmla="*/ 34 h 61"/>
                  <a:gd name="T6" fmla="*/ 168 w 168"/>
                  <a:gd name="T7" fmla="*/ 53 h 61"/>
                  <a:gd name="T8" fmla="*/ 148 w 168"/>
                  <a:gd name="T9" fmla="*/ 60 h 61"/>
                  <a:gd name="T10" fmla="*/ 14 w 168"/>
                  <a:gd name="T11" fmla="*/ 24 h 61"/>
                  <a:gd name="T12" fmla="*/ 0 w 168"/>
                  <a:gd name="T13" fmla="*/ 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61">
                    <a:moveTo>
                      <a:pt x="0" y="8"/>
                    </a:moveTo>
                    <a:cubicBezTo>
                      <a:pt x="14" y="5"/>
                      <a:pt x="23" y="0"/>
                      <a:pt x="30" y="2"/>
                    </a:cubicBezTo>
                    <a:cubicBezTo>
                      <a:pt x="71" y="12"/>
                      <a:pt x="112" y="22"/>
                      <a:pt x="152" y="34"/>
                    </a:cubicBezTo>
                    <a:cubicBezTo>
                      <a:pt x="159" y="36"/>
                      <a:pt x="163" y="46"/>
                      <a:pt x="168" y="53"/>
                    </a:cubicBezTo>
                    <a:cubicBezTo>
                      <a:pt x="161" y="55"/>
                      <a:pt x="154" y="61"/>
                      <a:pt x="148" y="60"/>
                    </a:cubicBezTo>
                    <a:cubicBezTo>
                      <a:pt x="103" y="49"/>
                      <a:pt x="59" y="36"/>
                      <a:pt x="14" y="24"/>
                    </a:cubicBezTo>
                    <a:cubicBezTo>
                      <a:pt x="11" y="23"/>
                      <a:pt x="9" y="18"/>
                      <a:pt x="0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119">
                <a:extLst>
                  <a:ext uri="{FF2B5EF4-FFF2-40B4-BE49-F238E27FC236}">
                    <a16:creationId xmlns:a16="http://schemas.microsoft.com/office/drawing/2014/main" id="{80890A95-3AD4-4A3C-912B-1239C0A1E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3063" y="1130300"/>
                <a:ext cx="66675" cy="58738"/>
              </a:xfrm>
              <a:custGeom>
                <a:avLst/>
                <a:gdLst>
                  <a:gd name="T0" fmla="*/ 5 w 161"/>
                  <a:gd name="T1" fmla="*/ 0 h 72"/>
                  <a:gd name="T2" fmla="*/ 161 w 161"/>
                  <a:gd name="T3" fmla="*/ 51 h 72"/>
                  <a:gd name="T4" fmla="*/ 139 w 161"/>
                  <a:gd name="T5" fmla="*/ 69 h 72"/>
                  <a:gd name="T6" fmla="*/ 15 w 161"/>
                  <a:gd name="T7" fmla="*/ 26 h 72"/>
                  <a:gd name="T8" fmla="*/ 0 w 161"/>
                  <a:gd name="T9" fmla="*/ 9 h 72"/>
                  <a:gd name="T10" fmla="*/ 5 w 161"/>
                  <a:gd name="T1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1" h="72">
                    <a:moveTo>
                      <a:pt x="5" y="0"/>
                    </a:moveTo>
                    <a:cubicBezTo>
                      <a:pt x="60" y="9"/>
                      <a:pt x="111" y="29"/>
                      <a:pt x="161" y="51"/>
                    </a:cubicBezTo>
                    <a:cubicBezTo>
                      <a:pt x="161" y="71"/>
                      <a:pt x="150" y="72"/>
                      <a:pt x="139" y="69"/>
                    </a:cubicBezTo>
                    <a:cubicBezTo>
                      <a:pt x="98" y="55"/>
                      <a:pt x="56" y="41"/>
                      <a:pt x="15" y="26"/>
                    </a:cubicBezTo>
                    <a:cubicBezTo>
                      <a:pt x="9" y="24"/>
                      <a:pt x="5" y="15"/>
                      <a:pt x="0" y="9"/>
                    </a:cubicBezTo>
                    <a:cubicBezTo>
                      <a:pt x="2" y="6"/>
                      <a:pt x="3" y="3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 120">
                <a:extLst>
                  <a:ext uri="{FF2B5EF4-FFF2-40B4-BE49-F238E27FC236}">
                    <a16:creationId xmlns:a16="http://schemas.microsoft.com/office/drawing/2014/main" id="{6CB2DB22-2C2C-489C-B417-59CAD20D71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125" y="1225550"/>
                <a:ext cx="63500" cy="79375"/>
              </a:xfrm>
              <a:custGeom>
                <a:avLst/>
                <a:gdLst>
                  <a:gd name="T0" fmla="*/ 0 w 153"/>
                  <a:gd name="T1" fmla="*/ 12 h 97"/>
                  <a:gd name="T2" fmla="*/ 28 w 153"/>
                  <a:gd name="T3" fmla="*/ 2 h 97"/>
                  <a:gd name="T4" fmla="*/ 149 w 153"/>
                  <a:gd name="T5" fmla="*/ 75 h 97"/>
                  <a:gd name="T6" fmla="*/ 153 w 153"/>
                  <a:gd name="T7" fmla="*/ 95 h 97"/>
                  <a:gd name="T8" fmla="*/ 135 w 153"/>
                  <a:gd name="T9" fmla="*/ 96 h 97"/>
                  <a:gd name="T10" fmla="*/ 125 w 153"/>
                  <a:gd name="T11" fmla="*/ 90 h 97"/>
                  <a:gd name="T12" fmla="*/ 0 w 153"/>
                  <a:gd name="T13" fmla="*/ 1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" h="97">
                    <a:moveTo>
                      <a:pt x="0" y="12"/>
                    </a:moveTo>
                    <a:cubicBezTo>
                      <a:pt x="15" y="6"/>
                      <a:pt x="24" y="0"/>
                      <a:pt x="28" y="2"/>
                    </a:cubicBezTo>
                    <a:cubicBezTo>
                      <a:pt x="69" y="25"/>
                      <a:pt x="109" y="50"/>
                      <a:pt x="149" y="75"/>
                    </a:cubicBezTo>
                    <a:cubicBezTo>
                      <a:pt x="153" y="78"/>
                      <a:pt x="152" y="88"/>
                      <a:pt x="153" y="95"/>
                    </a:cubicBezTo>
                    <a:cubicBezTo>
                      <a:pt x="147" y="96"/>
                      <a:pt x="141" y="97"/>
                      <a:pt x="135" y="96"/>
                    </a:cubicBezTo>
                    <a:cubicBezTo>
                      <a:pt x="132" y="96"/>
                      <a:pt x="129" y="92"/>
                      <a:pt x="125" y="90"/>
                    </a:cubicBezTo>
                    <a:cubicBezTo>
                      <a:pt x="87" y="66"/>
                      <a:pt x="48" y="41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121">
                <a:extLst>
                  <a:ext uri="{FF2B5EF4-FFF2-40B4-BE49-F238E27FC236}">
                    <a16:creationId xmlns:a16="http://schemas.microsoft.com/office/drawing/2014/main" id="{BE098534-E73E-4DE2-AEB4-D2494412B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3013" y="354013"/>
                <a:ext cx="38100" cy="28575"/>
              </a:xfrm>
              <a:custGeom>
                <a:avLst/>
                <a:gdLst>
                  <a:gd name="T0" fmla="*/ 0 w 94"/>
                  <a:gd name="T1" fmla="*/ 17 h 35"/>
                  <a:gd name="T2" fmla="*/ 87 w 94"/>
                  <a:gd name="T3" fmla="*/ 4 h 35"/>
                  <a:gd name="T4" fmla="*/ 94 w 94"/>
                  <a:gd name="T5" fmla="*/ 18 h 35"/>
                  <a:gd name="T6" fmla="*/ 16 w 94"/>
                  <a:gd name="T7" fmla="*/ 34 h 35"/>
                  <a:gd name="T8" fmla="*/ 0 w 94"/>
                  <a:gd name="T9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35">
                    <a:moveTo>
                      <a:pt x="0" y="17"/>
                    </a:moveTo>
                    <a:cubicBezTo>
                      <a:pt x="33" y="4"/>
                      <a:pt x="60" y="0"/>
                      <a:pt x="87" y="4"/>
                    </a:cubicBezTo>
                    <a:cubicBezTo>
                      <a:pt x="90" y="5"/>
                      <a:pt x="91" y="13"/>
                      <a:pt x="94" y="18"/>
                    </a:cubicBezTo>
                    <a:cubicBezTo>
                      <a:pt x="69" y="35"/>
                      <a:pt x="42" y="33"/>
                      <a:pt x="16" y="34"/>
                    </a:cubicBezTo>
                    <a:cubicBezTo>
                      <a:pt x="13" y="35"/>
                      <a:pt x="8" y="27"/>
                      <a:pt x="0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122">
                <a:extLst>
                  <a:ext uri="{FF2B5EF4-FFF2-40B4-BE49-F238E27FC236}">
                    <a16:creationId xmlns:a16="http://schemas.microsoft.com/office/drawing/2014/main" id="{18AD3FC4-E48F-4AC4-948C-6AE71828B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5125" y="242888"/>
                <a:ext cx="38100" cy="31750"/>
              </a:xfrm>
              <a:custGeom>
                <a:avLst/>
                <a:gdLst>
                  <a:gd name="T0" fmla="*/ 85 w 92"/>
                  <a:gd name="T1" fmla="*/ 0 h 39"/>
                  <a:gd name="T2" fmla="*/ 61 w 92"/>
                  <a:gd name="T3" fmla="*/ 31 h 39"/>
                  <a:gd name="T4" fmla="*/ 0 w 92"/>
                  <a:gd name="T5" fmla="*/ 13 h 39"/>
                  <a:gd name="T6" fmla="*/ 85 w 92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39">
                    <a:moveTo>
                      <a:pt x="85" y="0"/>
                    </a:moveTo>
                    <a:cubicBezTo>
                      <a:pt x="92" y="29"/>
                      <a:pt x="75" y="29"/>
                      <a:pt x="61" y="31"/>
                    </a:cubicBezTo>
                    <a:cubicBezTo>
                      <a:pt x="13" y="39"/>
                      <a:pt x="13" y="39"/>
                      <a:pt x="0" y="13"/>
                    </a:cubicBezTo>
                    <a:cubicBezTo>
                      <a:pt x="29" y="9"/>
                      <a:pt x="55" y="5"/>
                      <a:pt x="8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123">
                <a:extLst>
                  <a:ext uri="{FF2B5EF4-FFF2-40B4-BE49-F238E27FC236}">
                    <a16:creationId xmlns:a16="http://schemas.microsoft.com/office/drawing/2014/main" id="{C874B3F2-36F2-40E9-BFA5-D47BCD045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9513" y="376238"/>
                <a:ext cx="36513" cy="26988"/>
              </a:xfrm>
              <a:custGeom>
                <a:avLst/>
                <a:gdLst>
                  <a:gd name="T0" fmla="*/ 0 w 90"/>
                  <a:gd name="T1" fmla="*/ 13 h 34"/>
                  <a:gd name="T2" fmla="*/ 77 w 90"/>
                  <a:gd name="T3" fmla="*/ 1 h 34"/>
                  <a:gd name="T4" fmla="*/ 89 w 90"/>
                  <a:gd name="T5" fmla="*/ 9 h 34"/>
                  <a:gd name="T6" fmla="*/ 84 w 90"/>
                  <a:gd name="T7" fmla="*/ 22 h 34"/>
                  <a:gd name="T8" fmla="*/ 11 w 90"/>
                  <a:gd name="T9" fmla="*/ 34 h 34"/>
                  <a:gd name="T10" fmla="*/ 0 w 90"/>
                  <a:gd name="T11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4">
                    <a:moveTo>
                      <a:pt x="0" y="13"/>
                    </a:moveTo>
                    <a:cubicBezTo>
                      <a:pt x="29" y="8"/>
                      <a:pt x="53" y="4"/>
                      <a:pt x="77" y="1"/>
                    </a:cubicBezTo>
                    <a:cubicBezTo>
                      <a:pt x="81" y="0"/>
                      <a:pt x="87" y="5"/>
                      <a:pt x="89" y="9"/>
                    </a:cubicBezTo>
                    <a:cubicBezTo>
                      <a:pt x="90" y="12"/>
                      <a:pt x="87" y="21"/>
                      <a:pt x="84" y="22"/>
                    </a:cubicBezTo>
                    <a:cubicBezTo>
                      <a:pt x="60" y="26"/>
                      <a:pt x="36" y="31"/>
                      <a:pt x="11" y="34"/>
                    </a:cubicBezTo>
                    <a:cubicBezTo>
                      <a:pt x="9" y="34"/>
                      <a:pt x="6" y="24"/>
                      <a:pt x="0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124">
                <a:extLst>
                  <a:ext uri="{FF2B5EF4-FFF2-40B4-BE49-F238E27FC236}">
                    <a16:creationId xmlns:a16="http://schemas.microsoft.com/office/drawing/2014/main" id="{FA6F0881-AC43-4529-A5E1-6644C3C5E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6013" y="393700"/>
                <a:ext cx="38100" cy="34925"/>
              </a:xfrm>
              <a:custGeom>
                <a:avLst/>
                <a:gdLst>
                  <a:gd name="T0" fmla="*/ 96 w 96"/>
                  <a:gd name="T1" fmla="*/ 20 h 44"/>
                  <a:gd name="T2" fmla="*/ 0 w 96"/>
                  <a:gd name="T3" fmla="*/ 38 h 44"/>
                  <a:gd name="T4" fmla="*/ 96 w 96"/>
                  <a:gd name="T5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44">
                    <a:moveTo>
                      <a:pt x="96" y="20"/>
                    </a:moveTo>
                    <a:cubicBezTo>
                      <a:pt x="61" y="38"/>
                      <a:pt x="33" y="44"/>
                      <a:pt x="0" y="38"/>
                    </a:cubicBezTo>
                    <a:cubicBezTo>
                      <a:pt x="15" y="9"/>
                      <a:pt x="58" y="0"/>
                      <a:pt x="96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125">
                <a:extLst>
                  <a:ext uri="{FF2B5EF4-FFF2-40B4-BE49-F238E27FC236}">
                    <a16:creationId xmlns:a16="http://schemas.microsoft.com/office/drawing/2014/main" id="{26808B35-4AB6-4C2E-81A3-7601B7343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0925" y="419100"/>
                <a:ext cx="34925" cy="33338"/>
              </a:xfrm>
              <a:custGeom>
                <a:avLst/>
                <a:gdLst>
                  <a:gd name="T0" fmla="*/ 84 w 84"/>
                  <a:gd name="T1" fmla="*/ 8 h 41"/>
                  <a:gd name="T2" fmla="*/ 82 w 84"/>
                  <a:gd name="T3" fmla="*/ 23 h 41"/>
                  <a:gd name="T4" fmla="*/ 10 w 84"/>
                  <a:gd name="T5" fmla="*/ 41 h 41"/>
                  <a:gd name="T6" fmla="*/ 0 w 84"/>
                  <a:gd name="T7" fmla="*/ 31 h 41"/>
                  <a:gd name="T8" fmla="*/ 6 w 84"/>
                  <a:gd name="T9" fmla="*/ 18 h 41"/>
                  <a:gd name="T10" fmla="*/ 84 w 84"/>
                  <a:gd name="T11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41">
                    <a:moveTo>
                      <a:pt x="84" y="8"/>
                    </a:moveTo>
                    <a:cubicBezTo>
                      <a:pt x="83" y="14"/>
                      <a:pt x="84" y="23"/>
                      <a:pt x="82" y="23"/>
                    </a:cubicBezTo>
                    <a:cubicBezTo>
                      <a:pt x="58" y="30"/>
                      <a:pt x="34" y="36"/>
                      <a:pt x="10" y="41"/>
                    </a:cubicBezTo>
                    <a:cubicBezTo>
                      <a:pt x="7" y="41"/>
                      <a:pt x="1" y="35"/>
                      <a:pt x="0" y="31"/>
                    </a:cubicBezTo>
                    <a:cubicBezTo>
                      <a:pt x="0" y="27"/>
                      <a:pt x="3" y="19"/>
                      <a:pt x="6" y="18"/>
                    </a:cubicBezTo>
                    <a:cubicBezTo>
                      <a:pt x="31" y="11"/>
                      <a:pt x="56" y="0"/>
                      <a:pt x="8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126">
                <a:extLst>
                  <a:ext uri="{FF2B5EF4-FFF2-40B4-BE49-F238E27FC236}">
                    <a16:creationId xmlns:a16="http://schemas.microsoft.com/office/drawing/2014/main" id="{F87909C9-AC17-4A27-8B4E-ED129481F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7425" y="447675"/>
                <a:ext cx="36513" cy="41275"/>
              </a:xfrm>
              <a:custGeom>
                <a:avLst/>
                <a:gdLst>
                  <a:gd name="T0" fmla="*/ 0 w 89"/>
                  <a:gd name="T1" fmla="*/ 27 h 49"/>
                  <a:gd name="T2" fmla="*/ 82 w 89"/>
                  <a:gd name="T3" fmla="*/ 3 h 49"/>
                  <a:gd name="T4" fmla="*/ 66 w 89"/>
                  <a:gd name="T5" fmla="*/ 29 h 49"/>
                  <a:gd name="T6" fmla="*/ 0 w 89"/>
                  <a:gd name="T7" fmla="*/ 2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" h="49">
                    <a:moveTo>
                      <a:pt x="0" y="27"/>
                    </a:moveTo>
                    <a:cubicBezTo>
                      <a:pt x="26" y="9"/>
                      <a:pt x="53" y="0"/>
                      <a:pt x="82" y="3"/>
                    </a:cubicBezTo>
                    <a:cubicBezTo>
                      <a:pt x="89" y="22"/>
                      <a:pt x="78" y="27"/>
                      <a:pt x="66" y="29"/>
                    </a:cubicBezTo>
                    <a:cubicBezTo>
                      <a:pt x="44" y="33"/>
                      <a:pt x="21" y="49"/>
                      <a:pt x="0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127">
                <a:extLst>
                  <a:ext uri="{FF2B5EF4-FFF2-40B4-BE49-F238E27FC236}">
                    <a16:creationId xmlns:a16="http://schemas.microsoft.com/office/drawing/2014/main" id="{E0B42844-FC20-4879-AC85-3F0C713D7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3" y="182563"/>
                <a:ext cx="34925" cy="31750"/>
              </a:xfrm>
              <a:custGeom>
                <a:avLst/>
                <a:gdLst>
                  <a:gd name="T0" fmla="*/ 85 w 85"/>
                  <a:gd name="T1" fmla="*/ 22 h 38"/>
                  <a:gd name="T2" fmla="*/ 4 w 85"/>
                  <a:gd name="T3" fmla="*/ 37 h 38"/>
                  <a:gd name="T4" fmla="*/ 0 w 85"/>
                  <a:gd name="T5" fmla="*/ 19 h 38"/>
                  <a:gd name="T6" fmla="*/ 53 w 85"/>
                  <a:gd name="T7" fmla="*/ 6 h 38"/>
                  <a:gd name="T8" fmla="*/ 85 w 85"/>
                  <a:gd name="T9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85" y="22"/>
                    </a:moveTo>
                    <a:cubicBezTo>
                      <a:pt x="60" y="37"/>
                      <a:pt x="32" y="38"/>
                      <a:pt x="4" y="37"/>
                    </a:cubicBezTo>
                    <a:cubicBezTo>
                      <a:pt x="3" y="37"/>
                      <a:pt x="0" y="19"/>
                      <a:pt x="0" y="19"/>
                    </a:cubicBezTo>
                    <a:cubicBezTo>
                      <a:pt x="18" y="14"/>
                      <a:pt x="35" y="9"/>
                      <a:pt x="53" y="6"/>
                    </a:cubicBezTo>
                    <a:cubicBezTo>
                      <a:pt x="64" y="4"/>
                      <a:pt x="78" y="0"/>
                      <a:pt x="85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128">
                <a:extLst>
                  <a:ext uri="{FF2B5EF4-FFF2-40B4-BE49-F238E27FC236}">
                    <a16:creationId xmlns:a16="http://schemas.microsoft.com/office/drawing/2014/main" id="{E43CCC91-A042-491A-8A51-FD2AB66F1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5475" y="165100"/>
                <a:ext cx="38100" cy="31750"/>
              </a:xfrm>
              <a:custGeom>
                <a:avLst/>
                <a:gdLst>
                  <a:gd name="T0" fmla="*/ 90 w 90"/>
                  <a:gd name="T1" fmla="*/ 12 h 38"/>
                  <a:gd name="T2" fmla="*/ 0 w 90"/>
                  <a:gd name="T3" fmla="*/ 19 h 38"/>
                  <a:gd name="T4" fmla="*/ 78 w 90"/>
                  <a:gd name="T5" fmla="*/ 0 h 38"/>
                  <a:gd name="T6" fmla="*/ 90 w 90"/>
                  <a:gd name="T7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38">
                    <a:moveTo>
                      <a:pt x="90" y="12"/>
                    </a:moveTo>
                    <a:cubicBezTo>
                      <a:pt x="53" y="36"/>
                      <a:pt x="21" y="38"/>
                      <a:pt x="0" y="19"/>
                    </a:cubicBezTo>
                    <a:cubicBezTo>
                      <a:pt x="24" y="0"/>
                      <a:pt x="51" y="2"/>
                      <a:pt x="78" y="0"/>
                    </a:cubicBezTo>
                    <a:cubicBezTo>
                      <a:pt x="81" y="0"/>
                      <a:pt x="86" y="8"/>
                      <a:pt x="9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129">
                <a:extLst>
                  <a:ext uri="{FF2B5EF4-FFF2-40B4-BE49-F238E27FC236}">
                    <a16:creationId xmlns:a16="http://schemas.microsoft.com/office/drawing/2014/main" id="{E050CE9E-6799-4CFC-B531-37F5EAB80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6888" y="207963"/>
                <a:ext cx="36513" cy="25400"/>
              </a:xfrm>
              <a:custGeom>
                <a:avLst/>
                <a:gdLst>
                  <a:gd name="T0" fmla="*/ 87 w 87"/>
                  <a:gd name="T1" fmla="*/ 16 h 32"/>
                  <a:gd name="T2" fmla="*/ 62 w 87"/>
                  <a:gd name="T3" fmla="*/ 27 h 32"/>
                  <a:gd name="T4" fmla="*/ 7 w 87"/>
                  <a:gd name="T5" fmla="*/ 32 h 32"/>
                  <a:gd name="T6" fmla="*/ 1 w 87"/>
                  <a:gd name="T7" fmla="*/ 24 h 32"/>
                  <a:gd name="T8" fmla="*/ 6 w 87"/>
                  <a:gd name="T9" fmla="*/ 11 h 32"/>
                  <a:gd name="T10" fmla="*/ 87 w 87"/>
                  <a:gd name="T1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32">
                    <a:moveTo>
                      <a:pt x="87" y="16"/>
                    </a:moveTo>
                    <a:cubicBezTo>
                      <a:pt x="79" y="20"/>
                      <a:pt x="71" y="25"/>
                      <a:pt x="62" y="27"/>
                    </a:cubicBezTo>
                    <a:cubicBezTo>
                      <a:pt x="44" y="30"/>
                      <a:pt x="25" y="31"/>
                      <a:pt x="7" y="32"/>
                    </a:cubicBezTo>
                    <a:cubicBezTo>
                      <a:pt x="5" y="32"/>
                      <a:pt x="0" y="27"/>
                      <a:pt x="1" y="24"/>
                    </a:cubicBezTo>
                    <a:cubicBezTo>
                      <a:pt x="1" y="19"/>
                      <a:pt x="3" y="13"/>
                      <a:pt x="6" y="11"/>
                    </a:cubicBezTo>
                    <a:cubicBezTo>
                      <a:pt x="17" y="2"/>
                      <a:pt x="67" y="0"/>
                      <a:pt x="87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130">
                <a:extLst>
                  <a:ext uri="{FF2B5EF4-FFF2-40B4-BE49-F238E27FC236}">
                    <a16:creationId xmlns:a16="http://schemas.microsoft.com/office/drawing/2014/main" id="{FE3BE8CF-E423-4ED8-B71A-149AA2865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0038" y="263525"/>
                <a:ext cx="38100" cy="26988"/>
              </a:xfrm>
              <a:custGeom>
                <a:avLst/>
                <a:gdLst>
                  <a:gd name="T0" fmla="*/ 95 w 95"/>
                  <a:gd name="T1" fmla="*/ 15 h 32"/>
                  <a:gd name="T2" fmla="*/ 9 w 95"/>
                  <a:gd name="T3" fmla="*/ 30 h 32"/>
                  <a:gd name="T4" fmla="*/ 20 w 95"/>
                  <a:gd name="T5" fmla="*/ 6 h 32"/>
                  <a:gd name="T6" fmla="*/ 82 w 95"/>
                  <a:gd name="T7" fmla="*/ 1 h 32"/>
                  <a:gd name="T8" fmla="*/ 95 w 95"/>
                  <a:gd name="T9" fmla="*/ 1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32">
                    <a:moveTo>
                      <a:pt x="95" y="15"/>
                    </a:moveTo>
                    <a:cubicBezTo>
                      <a:pt x="64" y="32"/>
                      <a:pt x="36" y="32"/>
                      <a:pt x="9" y="30"/>
                    </a:cubicBezTo>
                    <a:cubicBezTo>
                      <a:pt x="0" y="14"/>
                      <a:pt x="9" y="8"/>
                      <a:pt x="20" y="6"/>
                    </a:cubicBezTo>
                    <a:cubicBezTo>
                      <a:pt x="41" y="3"/>
                      <a:pt x="62" y="1"/>
                      <a:pt x="82" y="1"/>
                    </a:cubicBezTo>
                    <a:cubicBezTo>
                      <a:pt x="85" y="0"/>
                      <a:pt x="89" y="7"/>
                      <a:pt x="95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131">
                <a:extLst>
                  <a:ext uri="{FF2B5EF4-FFF2-40B4-BE49-F238E27FC236}">
                    <a16:creationId xmlns:a16="http://schemas.microsoft.com/office/drawing/2014/main" id="{3E57BEF7-C78A-4858-A740-5767432D9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4950" y="280988"/>
                <a:ext cx="36513" cy="31750"/>
              </a:xfrm>
              <a:custGeom>
                <a:avLst/>
                <a:gdLst>
                  <a:gd name="T0" fmla="*/ 0 w 90"/>
                  <a:gd name="T1" fmla="*/ 28 h 39"/>
                  <a:gd name="T2" fmla="*/ 16 w 90"/>
                  <a:gd name="T3" fmla="*/ 9 h 39"/>
                  <a:gd name="T4" fmla="*/ 75 w 90"/>
                  <a:gd name="T5" fmla="*/ 0 h 39"/>
                  <a:gd name="T6" fmla="*/ 89 w 90"/>
                  <a:gd name="T7" fmla="*/ 10 h 39"/>
                  <a:gd name="T8" fmla="*/ 81 w 90"/>
                  <a:gd name="T9" fmla="*/ 24 h 39"/>
                  <a:gd name="T10" fmla="*/ 0 w 90"/>
                  <a:gd name="T11" fmla="*/ 2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9">
                    <a:moveTo>
                      <a:pt x="0" y="28"/>
                    </a:moveTo>
                    <a:cubicBezTo>
                      <a:pt x="8" y="19"/>
                      <a:pt x="11" y="10"/>
                      <a:pt x="16" y="9"/>
                    </a:cubicBezTo>
                    <a:cubicBezTo>
                      <a:pt x="36" y="5"/>
                      <a:pt x="55" y="2"/>
                      <a:pt x="75" y="0"/>
                    </a:cubicBezTo>
                    <a:cubicBezTo>
                      <a:pt x="80" y="0"/>
                      <a:pt x="88" y="5"/>
                      <a:pt x="89" y="10"/>
                    </a:cubicBezTo>
                    <a:cubicBezTo>
                      <a:pt x="90" y="14"/>
                      <a:pt x="85" y="23"/>
                      <a:pt x="81" y="24"/>
                    </a:cubicBezTo>
                    <a:cubicBezTo>
                      <a:pt x="56" y="30"/>
                      <a:pt x="31" y="39"/>
                      <a:pt x="0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132">
                <a:extLst>
                  <a:ext uri="{FF2B5EF4-FFF2-40B4-BE49-F238E27FC236}">
                    <a16:creationId xmlns:a16="http://schemas.microsoft.com/office/drawing/2014/main" id="{66A6AC8E-D68E-4AC7-9FBE-E9816199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1450" y="292100"/>
                <a:ext cx="36513" cy="33338"/>
              </a:xfrm>
              <a:custGeom>
                <a:avLst/>
                <a:gdLst>
                  <a:gd name="T0" fmla="*/ 90 w 90"/>
                  <a:gd name="T1" fmla="*/ 26 h 41"/>
                  <a:gd name="T2" fmla="*/ 9 w 90"/>
                  <a:gd name="T3" fmla="*/ 41 h 41"/>
                  <a:gd name="T4" fmla="*/ 1 w 90"/>
                  <a:gd name="T5" fmla="*/ 29 h 41"/>
                  <a:gd name="T6" fmla="*/ 6 w 90"/>
                  <a:gd name="T7" fmla="*/ 20 h 41"/>
                  <a:gd name="T8" fmla="*/ 85 w 90"/>
                  <a:gd name="T9" fmla="*/ 14 h 41"/>
                  <a:gd name="T10" fmla="*/ 90 w 90"/>
                  <a:gd name="T11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41">
                    <a:moveTo>
                      <a:pt x="90" y="26"/>
                    </a:moveTo>
                    <a:cubicBezTo>
                      <a:pt x="65" y="40"/>
                      <a:pt x="37" y="41"/>
                      <a:pt x="9" y="41"/>
                    </a:cubicBezTo>
                    <a:cubicBezTo>
                      <a:pt x="6" y="41"/>
                      <a:pt x="2" y="34"/>
                      <a:pt x="1" y="29"/>
                    </a:cubicBezTo>
                    <a:cubicBezTo>
                      <a:pt x="0" y="27"/>
                      <a:pt x="3" y="20"/>
                      <a:pt x="6" y="20"/>
                    </a:cubicBezTo>
                    <a:cubicBezTo>
                      <a:pt x="32" y="15"/>
                      <a:pt x="57" y="0"/>
                      <a:pt x="85" y="14"/>
                    </a:cubicBezTo>
                    <a:cubicBezTo>
                      <a:pt x="87" y="15"/>
                      <a:pt x="87" y="19"/>
                      <a:pt x="90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133">
                <a:extLst>
                  <a:ext uri="{FF2B5EF4-FFF2-40B4-BE49-F238E27FC236}">
                    <a16:creationId xmlns:a16="http://schemas.microsoft.com/office/drawing/2014/main" id="{D0DDACBF-C8D3-4CEC-8C6A-EFFBA1F0C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9688" y="334963"/>
                <a:ext cx="36513" cy="31750"/>
              </a:xfrm>
              <a:custGeom>
                <a:avLst/>
                <a:gdLst>
                  <a:gd name="T0" fmla="*/ 0 w 87"/>
                  <a:gd name="T1" fmla="*/ 17 h 37"/>
                  <a:gd name="T2" fmla="*/ 76 w 87"/>
                  <a:gd name="T3" fmla="*/ 2 h 37"/>
                  <a:gd name="T4" fmla="*/ 86 w 87"/>
                  <a:gd name="T5" fmla="*/ 11 h 37"/>
                  <a:gd name="T6" fmla="*/ 83 w 87"/>
                  <a:gd name="T7" fmla="*/ 21 h 37"/>
                  <a:gd name="T8" fmla="*/ 4 w 87"/>
                  <a:gd name="T9" fmla="*/ 29 h 37"/>
                  <a:gd name="T10" fmla="*/ 0 w 87"/>
                  <a:gd name="T11" fmla="*/ 1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37">
                    <a:moveTo>
                      <a:pt x="0" y="17"/>
                    </a:moveTo>
                    <a:cubicBezTo>
                      <a:pt x="24" y="0"/>
                      <a:pt x="50" y="3"/>
                      <a:pt x="76" y="2"/>
                    </a:cubicBezTo>
                    <a:cubicBezTo>
                      <a:pt x="79" y="2"/>
                      <a:pt x="84" y="7"/>
                      <a:pt x="86" y="11"/>
                    </a:cubicBezTo>
                    <a:cubicBezTo>
                      <a:pt x="87" y="13"/>
                      <a:pt x="85" y="19"/>
                      <a:pt x="83" y="21"/>
                    </a:cubicBezTo>
                    <a:cubicBezTo>
                      <a:pt x="72" y="31"/>
                      <a:pt x="18" y="37"/>
                      <a:pt x="4" y="29"/>
                    </a:cubicBezTo>
                    <a:cubicBezTo>
                      <a:pt x="2" y="27"/>
                      <a:pt x="2" y="22"/>
                      <a:pt x="0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 134">
                <a:extLst>
                  <a:ext uri="{FF2B5EF4-FFF2-40B4-BE49-F238E27FC236}">
                    <a16:creationId xmlns:a16="http://schemas.microsoft.com/office/drawing/2014/main" id="{4FA71B26-6788-498C-842B-0CEFB8890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0738" y="79375"/>
                <a:ext cx="34925" cy="36513"/>
              </a:xfrm>
              <a:custGeom>
                <a:avLst/>
                <a:gdLst>
                  <a:gd name="T0" fmla="*/ 85 w 85"/>
                  <a:gd name="T1" fmla="*/ 11 h 44"/>
                  <a:gd name="T2" fmla="*/ 73 w 85"/>
                  <a:gd name="T3" fmla="*/ 28 h 44"/>
                  <a:gd name="T4" fmla="*/ 16 w 85"/>
                  <a:gd name="T5" fmla="*/ 43 h 44"/>
                  <a:gd name="T6" fmla="*/ 1 w 85"/>
                  <a:gd name="T7" fmla="*/ 35 h 44"/>
                  <a:gd name="T8" fmla="*/ 8 w 85"/>
                  <a:gd name="T9" fmla="*/ 20 h 44"/>
                  <a:gd name="T10" fmla="*/ 78 w 85"/>
                  <a:gd name="T11" fmla="*/ 0 h 44"/>
                  <a:gd name="T12" fmla="*/ 85 w 85"/>
                  <a:gd name="T13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44">
                    <a:moveTo>
                      <a:pt x="85" y="11"/>
                    </a:moveTo>
                    <a:cubicBezTo>
                      <a:pt x="81" y="17"/>
                      <a:pt x="79" y="26"/>
                      <a:pt x="73" y="28"/>
                    </a:cubicBezTo>
                    <a:cubicBezTo>
                      <a:pt x="55" y="34"/>
                      <a:pt x="35" y="39"/>
                      <a:pt x="16" y="43"/>
                    </a:cubicBezTo>
                    <a:cubicBezTo>
                      <a:pt x="11" y="44"/>
                      <a:pt x="3" y="39"/>
                      <a:pt x="1" y="35"/>
                    </a:cubicBezTo>
                    <a:cubicBezTo>
                      <a:pt x="0" y="31"/>
                      <a:pt x="4" y="21"/>
                      <a:pt x="8" y="20"/>
                    </a:cubicBezTo>
                    <a:cubicBezTo>
                      <a:pt x="31" y="12"/>
                      <a:pt x="55" y="7"/>
                      <a:pt x="78" y="0"/>
                    </a:cubicBezTo>
                    <a:cubicBezTo>
                      <a:pt x="81" y="4"/>
                      <a:pt x="83" y="7"/>
                      <a:pt x="85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135">
                <a:extLst>
                  <a:ext uri="{FF2B5EF4-FFF2-40B4-BE49-F238E27FC236}">
                    <a16:creationId xmlns:a16="http://schemas.microsoft.com/office/drawing/2014/main" id="{1E406D0A-D4A2-4D92-907B-DA869C98B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5650" y="111125"/>
                <a:ext cx="36513" cy="38100"/>
              </a:xfrm>
              <a:custGeom>
                <a:avLst/>
                <a:gdLst>
                  <a:gd name="T0" fmla="*/ 86 w 86"/>
                  <a:gd name="T1" fmla="*/ 14 h 47"/>
                  <a:gd name="T2" fmla="*/ 0 w 86"/>
                  <a:gd name="T3" fmla="*/ 29 h 47"/>
                  <a:gd name="T4" fmla="*/ 86 w 86"/>
                  <a:gd name="T5" fmla="*/ 1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6" h="47">
                    <a:moveTo>
                      <a:pt x="86" y="14"/>
                    </a:moveTo>
                    <a:cubicBezTo>
                      <a:pt x="64" y="40"/>
                      <a:pt x="23" y="47"/>
                      <a:pt x="0" y="29"/>
                    </a:cubicBezTo>
                    <a:cubicBezTo>
                      <a:pt x="24" y="6"/>
                      <a:pt x="60" y="0"/>
                      <a:pt x="86" y="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136">
                <a:extLst>
                  <a:ext uri="{FF2B5EF4-FFF2-40B4-BE49-F238E27FC236}">
                    <a16:creationId xmlns:a16="http://schemas.microsoft.com/office/drawing/2014/main" id="{C07EE7B5-439B-46FD-8AF2-40B6FAA69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8838" y="523875"/>
                <a:ext cx="36513" cy="41275"/>
              </a:xfrm>
              <a:custGeom>
                <a:avLst/>
                <a:gdLst>
                  <a:gd name="T0" fmla="*/ 0 w 92"/>
                  <a:gd name="T1" fmla="*/ 35 h 51"/>
                  <a:gd name="T2" fmla="*/ 74 w 92"/>
                  <a:gd name="T3" fmla="*/ 1 h 51"/>
                  <a:gd name="T4" fmla="*/ 90 w 92"/>
                  <a:gd name="T5" fmla="*/ 8 h 51"/>
                  <a:gd name="T6" fmla="*/ 87 w 92"/>
                  <a:gd name="T7" fmla="*/ 22 h 51"/>
                  <a:gd name="T8" fmla="*/ 19 w 92"/>
                  <a:gd name="T9" fmla="*/ 50 h 51"/>
                  <a:gd name="T10" fmla="*/ 0 w 92"/>
                  <a:gd name="T11" fmla="*/ 3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" h="51">
                    <a:moveTo>
                      <a:pt x="0" y="35"/>
                    </a:moveTo>
                    <a:cubicBezTo>
                      <a:pt x="30" y="21"/>
                      <a:pt x="52" y="10"/>
                      <a:pt x="74" y="1"/>
                    </a:cubicBezTo>
                    <a:cubicBezTo>
                      <a:pt x="78" y="0"/>
                      <a:pt x="86" y="4"/>
                      <a:pt x="90" y="8"/>
                    </a:cubicBezTo>
                    <a:cubicBezTo>
                      <a:pt x="92" y="10"/>
                      <a:pt x="90" y="20"/>
                      <a:pt x="87" y="22"/>
                    </a:cubicBezTo>
                    <a:cubicBezTo>
                      <a:pt x="65" y="32"/>
                      <a:pt x="42" y="41"/>
                      <a:pt x="19" y="50"/>
                    </a:cubicBezTo>
                    <a:cubicBezTo>
                      <a:pt x="17" y="51"/>
                      <a:pt x="12" y="44"/>
                      <a:pt x="0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137">
                <a:extLst>
                  <a:ext uri="{FF2B5EF4-FFF2-40B4-BE49-F238E27FC236}">
                    <a16:creationId xmlns:a16="http://schemas.microsoft.com/office/drawing/2014/main" id="{50300D76-E650-468F-84AB-11D3D4E59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3188" y="317500"/>
                <a:ext cx="39688" cy="25400"/>
              </a:xfrm>
              <a:custGeom>
                <a:avLst/>
                <a:gdLst>
                  <a:gd name="T0" fmla="*/ 0 w 98"/>
                  <a:gd name="T1" fmla="*/ 12 h 32"/>
                  <a:gd name="T2" fmla="*/ 85 w 98"/>
                  <a:gd name="T3" fmla="*/ 0 h 32"/>
                  <a:gd name="T4" fmla="*/ 80 w 98"/>
                  <a:gd name="T5" fmla="*/ 26 h 32"/>
                  <a:gd name="T6" fmla="*/ 14 w 98"/>
                  <a:gd name="T7" fmla="*/ 32 h 32"/>
                  <a:gd name="T8" fmla="*/ 0 w 98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32">
                    <a:moveTo>
                      <a:pt x="0" y="12"/>
                    </a:moveTo>
                    <a:cubicBezTo>
                      <a:pt x="34" y="7"/>
                      <a:pt x="61" y="3"/>
                      <a:pt x="85" y="0"/>
                    </a:cubicBezTo>
                    <a:cubicBezTo>
                      <a:pt x="98" y="16"/>
                      <a:pt x="92" y="24"/>
                      <a:pt x="80" y="26"/>
                    </a:cubicBezTo>
                    <a:cubicBezTo>
                      <a:pt x="58" y="30"/>
                      <a:pt x="36" y="31"/>
                      <a:pt x="14" y="32"/>
                    </a:cubicBezTo>
                    <a:cubicBezTo>
                      <a:pt x="11" y="32"/>
                      <a:pt x="9" y="25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138">
                <a:extLst>
                  <a:ext uri="{FF2B5EF4-FFF2-40B4-BE49-F238E27FC236}">
                    <a16:creationId xmlns:a16="http://schemas.microsoft.com/office/drawing/2014/main" id="{268225B8-6E2C-4F93-817B-0FA12F8EE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2150" y="139700"/>
                <a:ext cx="34925" cy="31750"/>
              </a:xfrm>
              <a:custGeom>
                <a:avLst/>
                <a:gdLst>
                  <a:gd name="T0" fmla="*/ 87 w 87"/>
                  <a:gd name="T1" fmla="*/ 9 h 38"/>
                  <a:gd name="T2" fmla="*/ 75 w 87"/>
                  <a:gd name="T3" fmla="*/ 26 h 38"/>
                  <a:gd name="T4" fmla="*/ 17 w 87"/>
                  <a:gd name="T5" fmla="*/ 37 h 38"/>
                  <a:gd name="T6" fmla="*/ 0 w 87"/>
                  <a:gd name="T7" fmla="*/ 26 h 38"/>
                  <a:gd name="T8" fmla="*/ 12 w 87"/>
                  <a:gd name="T9" fmla="*/ 12 h 38"/>
                  <a:gd name="T10" fmla="*/ 80 w 87"/>
                  <a:gd name="T11" fmla="*/ 0 h 38"/>
                  <a:gd name="T12" fmla="*/ 87 w 87"/>
                  <a:gd name="T13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38">
                    <a:moveTo>
                      <a:pt x="87" y="9"/>
                    </a:moveTo>
                    <a:cubicBezTo>
                      <a:pt x="83" y="15"/>
                      <a:pt x="80" y="25"/>
                      <a:pt x="75" y="26"/>
                    </a:cubicBezTo>
                    <a:cubicBezTo>
                      <a:pt x="56" y="31"/>
                      <a:pt x="37" y="35"/>
                      <a:pt x="17" y="37"/>
                    </a:cubicBezTo>
                    <a:cubicBezTo>
                      <a:pt x="12" y="38"/>
                      <a:pt x="6" y="30"/>
                      <a:pt x="0" y="26"/>
                    </a:cubicBezTo>
                    <a:cubicBezTo>
                      <a:pt x="4" y="21"/>
                      <a:pt x="7" y="13"/>
                      <a:pt x="12" y="12"/>
                    </a:cubicBezTo>
                    <a:cubicBezTo>
                      <a:pt x="34" y="7"/>
                      <a:pt x="57" y="4"/>
                      <a:pt x="80" y="0"/>
                    </a:cubicBezTo>
                    <a:cubicBezTo>
                      <a:pt x="82" y="3"/>
                      <a:pt x="84" y="6"/>
                      <a:pt x="87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139">
                <a:extLst>
                  <a:ext uri="{FF2B5EF4-FFF2-40B4-BE49-F238E27FC236}">
                    <a16:creationId xmlns:a16="http://schemas.microsoft.com/office/drawing/2014/main" id="{2A853DB3-98FF-456F-A277-E151273B0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1800" y="220663"/>
                <a:ext cx="36513" cy="33338"/>
              </a:xfrm>
              <a:custGeom>
                <a:avLst/>
                <a:gdLst>
                  <a:gd name="T0" fmla="*/ 88 w 88"/>
                  <a:gd name="T1" fmla="*/ 16 h 42"/>
                  <a:gd name="T2" fmla="*/ 77 w 88"/>
                  <a:gd name="T3" fmla="*/ 31 h 42"/>
                  <a:gd name="T4" fmla="*/ 15 w 88"/>
                  <a:gd name="T5" fmla="*/ 42 h 42"/>
                  <a:gd name="T6" fmla="*/ 1 w 88"/>
                  <a:gd name="T7" fmla="*/ 32 h 42"/>
                  <a:gd name="T8" fmla="*/ 6 w 88"/>
                  <a:gd name="T9" fmla="*/ 19 h 42"/>
                  <a:gd name="T10" fmla="*/ 88 w 88"/>
                  <a:gd name="T11" fmla="*/ 1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42">
                    <a:moveTo>
                      <a:pt x="88" y="16"/>
                    </a:moveTo>
                    <a:cubicBezTo>
                      <a:pt x="83" y="22"/>
                      <a:pt x="81" y="31"/>
                      <a:pt x="77" y="31"/>
                    </a:cubicBezTo>
                    <a:cubicBezTo>
                      <a:pt x="56" y="36"/>
                      <a:pt x="36" y="40"/>
                      <a:pt x="15" y="42"/>
                    </a:cubicBezTo>
                    <a:cubicBezTo>
                      <a:pt x="11" y="42"/>
                      <a:pt x="4" y="36"/>
                      <a:pt x="1" y="32"/>
                    </a:cubicBezTo>
                    <a:cubicBezTo>
                      <a:pt x="0" y="29"/>
                      <a:pt x="4" y="19"/>
                      <a:pt x="6" y="19"/>
                    </a:cubicBezTo>
                    <a:cubicBezTo>
                      <a:pt x="32" y="14"/>
                      <a:pt x="58" y="0"/>
                      <a:pt x="88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140">
                <a:extLst>
                  <a:ext uri="{FF2B5EF4-FFF2-40B4-BE49-F238E27FC236}">
                    <a16:creationId xmlns:a16="http://schemas.microsoft.com/office/drawing/2014/main" id="{6BBF8DE8-0742-4A71-80C5-B072C1F6F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3925" y="479425"/>
                <a:ext cx="33338" cy="36513"/>
              </a:xfrm>
              <a:custGeom>
                <a:avLst/>
                <a:gdLst>
                  <a:gd name="T0" fmla="*/ 0 w 81"/>
                  <a:gd name="T1" fmla="*/ 44 h 44"/>
                  <a:gd name="T2" fmla="*/ 81 w 81"/>
                  <a:gd name="T3" fmla="*/ 9 h 44"/>
                  <a:gd name="T4" fmla="*/ 0 w 81"/>
                  <a:gd name="T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44">
                    <a:moveTo>
                      <a:pt x="0" y="44"/>
                    </a:moveTo>
                    <a:cubicBezTo>
                      <a:pt x="5" y="15"/>
                      <a:pt x="43" y="0"/>
                      <a:pt x="81" y="9"/>
                    </a:cubicBezTo>
                    <a:cubicBezTo>
                      <a:pt x="72" y="31"/>
                      <a:pt x="52" y="40"/>
                      <a:pt x="0" y="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141">
                <a:extLst>
                  <a:ext uri="{FF2B5EF4-FFF2-40B4-BE49-F238E27FC236}">
                    <a16:creationId xmlns:a16="http://schemas.microsoft.com/office/drawing/2014/main" id="{324D7DA2-025F-4914-A1ED-74F08916F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9150" y="588963"/>
                <a:ext cx="20638" cy="68263"/>
              </a:xfrm>
              <a:custGeom>
                <a:avLst/>
                <a:gdLst>
                  <a:gd name="T0" fmla="*/ 40 w 53"/>
                  <a:gd name="T1" fmla="*/ 0 h 84"/>
                  <a:gd name="T2" fmla="*/ 47 w 53"/>
                  <a:gd name="T3" fmla="*/ 4 h 84"/>
                  <a:gd name="T4" fmla="*/ 51 w 53"/>
                  <a:gd name="T5" fmla="*/ 20 h 84"/>
                  <a:gd name="T6" fmla="*/ 16 w 53"/>
                  <a:gd name="T7" fmla="*/ 76 h 84"/>
                  <a:gd name="T8" fmla="*/ 2 w 53"/>
                  <a:gd name="T9" fmla="*/ 60 h 84"/>
                  <a:gd name="T10" fmla="*/ 40 w 53"/>
                  <a:gd name="T11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84">
                    <a:moveTo>
                      <a:pt x="40" y="0"/>
                    </a:moveTo>
                    <a:cubicBezTo>
                      <a:pt x="45" y="2"/>
                      <a:pt x="47" y="3"/>
                      <a:pt x="47" y="4"/>
                    </a:cubicBezTo>
                    <a:cubicBezTo>
                      <a:pt x="49" y="9"/>
                      <a:pt x="53" y="17"/>
                      <a:pt x="51" y="20"/>
                    </a:cubicBezTo>
                    <a:cubicBezTo>
                      <a:pt x="41" y="40"/>
                      <a:pt x="31" y="61"/>
                      <a:pt x="16" y="76"/>
                    </a:cubicBezTo>
                    <a:cubicBezTo>
                      <a:pt x="8" y="84"/>
                      <a:pt x="0" y="70"/>
                      <a:pt x="2" y="60"/>
                    </a:cubicBezTo>
                    <a:cubicBezTo>
                      <a:pt x="6" y="36"/>
                      <a:pt x="18" y="15"/>
                      <a:pt x="4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142">
                <a:extLst>
                  <a:ext uri="{FF2B5EF4-FFF2-40B4-BE49-F238E27FC236}">
                    <a16:creationId xmlns:a16="http://schemas.microsoft.com/office/drawing/2014/main" id="{C1469B9B-5CE1-4CD0-AEC8-93D3D5FEE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2650" y="38100"/>
                <a:ext cx="34925" cy="39688"/>
              </a:xfrm>
              <a:custGeom>
                <a:avLst/>
                <a:gdLst>
                  <a:gd name="T0" fmla="*/ 0 w 88"/>
                  <a:gd name="T1" fmla="*/ 42 h 48"/>
                  <a:gd name="T2" fmla="*/ 85 w 88"/>
                  <a:gd name="T3" fmla="*/ 0 h 48"/>
                  <a:gd name="T4" fmla="*/ 86 w 88"/>
                  <a:gd name="T5" fmla="*/ 23 h 48"/>
                  <a:gd name="T6" fmla="*/ 0 w 88"/>
                  <a:gd name="T7" fmla="*/ 4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48">
                    <a:moveTo>
                      <a:pt x="0" y="42"/>
                    </a:moveTo>
                    <a:cubicBezTo>
                      <a:pt x="23" y="11"/>
                      <a:pt x="55" y="14"/>
                      <a:pt x="85" y="0"/>
                    </a:cubicBezTo>
                    <a:cubicBezTo>
                      <a:pt x="85" y="12"/>
                      <a:pt x="88" y="20"/>
                      <a:pt x="86" y="23"/>
                    </a:cubicBezTo>
                    <a:cubicBezTo>
                      <a:pt x="72" y="38"/>
                      <a:pt x="30" y="48"/>
                      <a:pt x="0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143">
                <a:extLst>
                  <a:ext uri="{FF2B5EF4-FFF2-40B4-BE49-F238E27FC236}">
                    <a16:creationId xmlns:a16="http://schemas.microsoft.com/office/drawing/2014/main" id="{9F8B2C85-11D4-4CF2-9CBB-57DEA1CD1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5025" y="700088"/>
                <a:ext cx="15875" cy="30163"/>
              </a:xfrm>
              <a:custGeom>
                <a:avLst/>
                <a:gdLst>
                  <a:gd name="T0" fmla="*/ 34 w 38"/>
                  <a:gd name="T1" fmla="*/ 33 h 36"/>
                  <a:gd name="T2" fmla="*/ 27 w 38"/>
                  <a:gd name="T3" fmla="*/ 36 h 36"/>
                  <a:gd name="T4" fmla="*/ 1 w 38"/>
                  <a:gd name="T5" fmla="*/ 10 h 36"/>
                  <a:gd name="T6" fmla="*/ 13 w 38"/>
                  <a:gd name="T7" fmla="*/ 1 h 36"/>
                  <a:gd name="T8" fmla="*/ 34 w 38"/>
                  <a:gd name="T9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6">
                    <a:moveTo>
                      <a:pt x="34" y="33"/>
                    </a:moveTo>
                    <a:cubicBezTo>
                      <a:pt x="29" y="35"/>
                      <a:pt x="28" y="36"/>
                      <a:pt x="27" y="36"/>
                    </a:cubicBezTo>
                    <a:cubicBezTo>
                      <a:pt x="11" y="34"/>
                      <a:pt x="0" y="27"/>
                      <a:pt x="1" y="10"/>
                    </a:cubicBezTo>
                    <a:cubicBezTo>
                      <a:pt x="2" y="7"/>
                      <a:pt x="10" y="0"/>
                      <a:pt x="13" y="1"/>
                    </a:cubicBezTo>
                    <a:cubicBezTo>
                      <a:pt x="27" y="6"/>
                      <a:pt x="38" y="14"/>
                      <a:pt x="34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9" name="Arrow: Right 108">
            <a:extLst>
              <a:ext uri="{FF2B5EF4-FFF2-40B4-BE49-F238E27FC236}">
                <a16:creationId xmlns:a16="http://schemas.microsoft.com/office/drawing/2014/main" id="{105633F0-E49E-4169-9E58-A3B89295F884}"/>
              </a:ext>
            </a:extLst>
          </p:cNvPr>
          <p:cNvSpPr/>
          <p:nvPr/>
        </p:nvSpPr>
        <p:spPr>
          <a:xfrm>
            <a:off x="741660" y="23362"/>
            <a:ext cx="3585666" cy="123009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F87CC81-A5EF-4593-BFA8-65D016ADB9EF}"/>
              </a:ext>
            </a:extLst>
          </p:cNvPr>
          <p:cNvSpPr txBox="1"/>
          <p:nvPr/>
        </p:nvSpPr>
        <p:spPr>
          <a:xfrm>
            <a:off x="988544" y="388585"/>
            <a:ext cx="29096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7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سيرا لحصة الدرسية</a:t>
            </a: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107E1D4-9120-4471-9A4C-656B8FECAB41}"/>
              </a:ext>
            </a:extLst>
          </p:cNvPr>
          <p:cNvGrpSpPr/>
          <p:nvPr/>
        </p:nvGrpSpPr>
        <p:grpSpPr>
          <a:xfrm>
            <a:off x="8629392" y="4113"/>
            <a:ext cx="525707" cy="972908"/>
            <a:chOff x="7615895" y="2647423"/>
            <a:chExt cx="1166981" cy="1666366"/>
          </a:xfrm>
        </p:grpSpPr>
        <p:sp>
          <p:nvSpPr>
            <p:cNvPr id="112" name="Freeform 17">
              <a:extLst>
                <a:ext uri="{FF2B5EF4-FFF2-40B4-BE49-F238E27FC236}">
                  <a16:creationId xmlns:a16="http://schemas.microsoft.com/office/drawing/2014/main" id="{ABD79B1F-A474-4C1A-BBB6-6728FDDC28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0BABE6D-3F7B-49DA-BA3B-EEAC51055334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08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DA00CF5-AF34-4823-A905-7FBD956FB0AC}"/>
              </a:ext>
            </a:extLst>
          </p:cNvPr>
          <p:cNvGrpSpPr/>
          <p:nvPr/>
        </p:nvGrpSpPr>
        <p:grpSpPr>
          <a:xfrm>
            <a:off x="8091322" y="1329645"/>
            <a:ext cx="525707" cy="972908"/>
            <a:chOff x="7615895" y="2647423"/>
            <a:chExt cx="1166981" cy="1666366"/>
          </a:xfrm>
        </p:grpSpPr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CD30C2B0-5AE6-475B-A308-E4D0575469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3608542-34AB-4F83-A6F3-FE28DE47B6D9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06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45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3" grpId="0"/>
      <p:bldP spid="27" grpId="0" animBg="1"/>
      <p:bldP spid="29" grpId="0" animBg="1"/>
      <p:bldP spid="30" grpId="0"/>
      <p:bldP spid="31" grpId="0"/>
      <p:bldP spid="32" grpId="0"/>
      <p:bldP spid="37" grpId="0"/>
      <p:bldP spid="38" grpId="0"/>
      <p:bldP spid="39" grpId="0" animBg="1"/>
      <p:bldP spid="40" grpId="0" animBg="1"/>
      <p:bldP spid="44" grpId="0"/>
      <p:bldP spid="45" grpId="0"/>
      <p:bldP spid="4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99F9529-16AA-4C9C-9CF5-151DA5D34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572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D73F9D-AE42-49D6-A375-15E2166AEA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1400"/>
          </a:p>
        </p:txBody>
      </p:sp>
      <p:sp>
        <p:nvSpPr>
          <p:cNvPr id="16" name="Rectangle: Rounded Corners 15">
            <a:hlinkClick r:id="rId5" action="ppaction://hlinksldjump"/>
            <a:extLst>
              <a:ext uri="{FF2B5EF4-FFF2-40B4-BE49-F238E27FC236}">
                <a16:creationId xmlns:a16="http://schemas.microsoft.com/office/drawing/2014/main" id="{41030712-BAE0-4A54-AF77-85DE06DF0F23}"/>
              </a:ext>
            </a:extLst>
          </p:cNvPr>
          <p:cNvSpPr/>
          <p:nvPr/>
        </p:nvSpPr>
        <p:spPr>
          <a:xfrm>
            <a:off x="423186" y="5092729"/>
            <a:ext cx="2199412" cy="8588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مع السلامة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3" name="19 CuadroTexto">
            <a:extLst>
              <a:ext uri="{FF2B5EF4-FFF2-40B4-BE49-F238E27FC236}">
                <a16:creationId xmlns:a16="http://schemas.microsoft.com/office/drawing/2014/main" id="{5113145B-C196-4AA1-91B6-A3DE624C6B0E}"/>
              </a:ext>
            </a:extLst>
          </p:cNvPr>
          <p:cNvSpPr txBox="1"/>
          <p:nvPr/>
        </p:nvSpPr>
        <p:spPr>
          <a:xfrm>
            <a:off x="4028810" y="1076585"/>
            <a:ext cx="8014951" cy="1191816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6400" b="1" dirty="0">
                <a:solidFill>
                  <a:srgbClr val="002060"/>
                </a:solidFill>
                <a:latin typeface="Calibri"/>
              </a:rPr>
              <a:t>قم بتقييم الحصة في الدردشة</a:t>
            </a:r>
            <a:endParaRPr lang="es-ES" sz="64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9" name="Picture 34" descr="Screen Clipping">
            <a:extLst>
              <a:ext uri="{FF2B5EF4-FFF2-40B4-BE49-F238E27FC236}">
                <a16:creationId xmlns:a16="http://schemas.microsoft.com/office/drawing/2014/main" id="{644897E6-579D-4762-90E5-762292A524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" t="1563" r="2491" b="24785"/>
          <a:stretch/>
        </p:blipFill>
        <p:spPr>
          <a:xfrm>
            <a:off x="5370416" y="2866347"/>
            <a:ext cx="5524552" cy="33937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101064DA-AFBE-46E8-9C46-04C4A213D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274" y="78580"/>
            <a:ext cx="2460572" cy="86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xplosion: 14 Points 25">
            <a:extLst>
              <a:ext uri="{FF2B5EF4-FFF2-40B4-BE49-F238E27FC236}">
                <a16:creationId xmlns:a16="http://schemas.microsoft.com/office/drawing/2014/main" id="{E86E040E-06E5-4F90-A178-C28F0254F92E}"/>
              </a:ext>
            </a:extLst>
          </p:cNvPr>
          <p:cNvSpPr/>
          <p:nvPr/>
        </p:nvSpPr>
        <p:spPr>
          <a:xfrm>
            <a:off x="-35448" y="123661"/>
            <a:ext cx="4473527" cy="3355580"/>
          </a:xfrm>
          <a:prstGeom prst="irregularSeal2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600" b="1" dirty="0">
                <a:solidFill>
                  <a:srgbClr val="002060"/>
                </a:solidFill>
              </a:rPr>
              <a:t>استراتيجية تذكرة الخروج</a:t>
            </a:r>
          </a:p>
        </p:txBody>
      </p:sp>
      <p:sp>
        <p:nvSpPr>
          <p:cNvPr id="14" name="19 CuadroTexto">
            <a:extLst>
              <a:ext uri="{FF2B5EF4-FFF2-40B4-BE49-F238E27FC236}">
                <a16:creationId xmlns:a16="http://schemas.microsoft.com/office/drawing/2014/main" id="{9015B19A-8A14-45E4-9F83-843C75803D4D}"/>
              </a:ext>
            </a:extLst>
          </p:cNvPr>
          <p:cNvSpPr txBox="1"/>
          <p:nvPr/>
        </p:nvSpPr>
        <p:spPr>
          <a:xfrm>
            <a:off x="4028810" y="1048450"/>
            <a:ext cx="8014951" cy="1191816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6400" b="1" dirty="0">
                <a:solidFill>
                  <a:srgbClr val="002060"/>
                </a:solidFill>
                <a:latin typeface="Calibri"/>
              </a:rPr>
              <a:t>قم بتقييم الحصة في الدردشة</a:t>
            </a:r>
            <a:endParaRPr lang="es-ES" sz="64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CE33B564-23C4-4330-B207-6D482A6E2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274" y="50445"/>
            <a:ext cx="2460572" cy="86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96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403918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3285" y="391363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مستطيل 30"/>
          <p:cNvSpPr/>
          <p:nvPr/>
        </p:nvSpPr>
        <p:spPr>
          <a:xfrm>
            <a:off x="10144523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التقويم</a:t>
            </a:r>
            <a:endParaRPr lang="en-US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57C34C2A-BBD1-460F-BC9E-E6964FC4B773}"/>
              </a:ext>
            </a:extLst>
          </p:cNvPr>
          <p:cNvSpPr txBox="1">
            <a:spLocks/>
          </p:cNvSpPr>
          <p:nvPr/>
        </p:nvSpPr>
        <p:spPr>
          <a:xfrm>
            <a:off x="2978824" y="1425578"/>
            <a:ext cx="8100189" cy="36439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5400" b="1" dirty="0">
                <a:solidFill>
                  <a:srgbClr val="FF0000"/>
                </a:solidFill>
              </a:rPr>
              <a:t>عزيز</a:t>
            </a:r>
            <a:r>
              <a:rPr lang="ar-BH" sz="5400" b="1" dirty="0">
                <a:solidFill>
                  <a:srgbClr val="FF0000"/>
                </a:solidFill>
              </a:rPr>
              <a:t>ت</a:t>
            </a:r>
            <a:r>
              <a:rPr lang="ar-AE" sz="5400" b="1" dirty="0">
                <a:solidFill>
                  <a:srgbClr val="FF0000"/>
                </a:solidFill>
              </a:rPr>
              <a:t>ي ولي</a:t>
            </a:r>
            <a:r>
              <a:rPr lang="ar-BH" sz="5400" b="1" dirty="0">
                <a:solidFill>
                  <a:srgbClr val="FF0000"/>
                </a:solidFill>
              </a:rPr>
              <a:t>ة</a:t>
            </a:r>
            <a:r>
              <a:rPr lang="ar-AE" sz="5400" b="1" dirty="0">
                <a:solidFill>
                  <a:srgbClr val="FF0000"/>
                </a:solidFill>
              </a:rPr>
              <a:t> الامر </a:t>
            </a:r>
            <a:br>
              <a:rPr lang="ar-AE" dirty="0">
                <a:solidFill>
                  <a:srgbClr val="FF0000"/>
                </a:solidFill>
              </a:rPr>
            </a:br>
            <a:br>
              <a:rPr lang="ar-BH" dirty="0">
                <a:solidFill>
                  <a:srgbClr val="FF0000"/>
                </a:solidFill>
              </a:rPr>
            </a:br>
            <a:r>
              <a:rPr lang="ar-AE" sz="6600" dirty="0"/>
              <a:t>أزرع</a:t>
            </a:r>
            <a:r>
              <a:rPr lang="ar-BH" sz="6600" dirty="0"/>
              <a:t>ي</a:t>
            </a:r>
            <a:r>
              <a:rPr lang="ar-AE" sz="6600" dirty="0"/>
              <a:t> </a:t>
            </a:r>
            <a:r>
              <a:rPr lang="ar-AE" sz="6600" u="sng" dirty="0"/>
              <a:t>الثقة</a:t>
            </a:r>
            <a:r>
              <a:rPr lang="ar-AE" sz="6600" dirty="0"/>
              <a:t> في نفوس ابنائك ودع</a:t>
            </a:r>
            <a:r>
              <a:rPr lang="ar-BH" sz="6600" dirty="0"/>
              <a:t>ي</a:t>
            </a:r>
            <a:r>
              <a:rPr lang="ar-AE" sz="6600" dirty="0"/>
              <a:t>هم يعتمدون على</a:t>
            </a:r>
            <a:endParaRPr lang="en-US" sz="6600" dirty="0"/>
          </a:p>
          <a:p>
            <a:pPr algn="ctr"/>
            <a:r>
              <a:rPr lang="ar-AE" sz="6600" dirty="0"/>
              <a:t> انفسهم في الاجابة</a:t>
            </a:r>
            <a:endParaRPr lang="en-US" sz="6600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477B8B2-62B5-48CA-B5EA-38703BABD574}"/>
              </a:ext>
            </a:extLst>
          </p:cNvPr>
          <p:cNvSpPr/>
          <p:nvPr/>
        </p:nvSpPr>
        <p:spPr>
          <a:xfrm>
            <a:off x="463758" y="1472485"/>
            <a:ext cx="1843146" cy="133634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400" b="1" dirty="0">
                <a:solidFill>
                  <a:prstClr val="white"/>
                </a:solidFill>
                <a:latin typeface="Gill Sans MT" panose="020B0502020104020203"/>
              </a:rPr>
              <a:t>امي انا استحق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2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7066F3DF-E61B-40E4-B7B9-0207263E1CC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6" r="62402" b="3053"/>
          <a:stretch/>
        </p:blipFill>
        <p:spPr>
          <a:xfrm>
            <a:off x="62441" y="5195739"/>
            <a:ext cx="1598370" cy="182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05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7418" y="376023"/>
            <a:ext cx="3120410" cy="2551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49779" y="643898"/>
            <a:ext cx="2780909" cy="1631209"/>
          </a:xfrm>
          <a:prstGeom prst="rect">
            <a:avLst/>
          </a:prstGeom>
          <a:noFill/>
        </p:spPr>
        <p:txBody>
          <a:bodyPr wrap="square" lIns="84702" tIns="42351" rIns="84702" bIns="42351" rtlCol="0">
            <a:spAutoFit/>
          </a:bodyPr>
          <a:lstStyle/>
          <a:p>
            <a:pPr algn="r" rtl="1"/>
            <a:r>
              <a:rPr lang="ar-AE" sz="5022" dirty="0">
                <a:solidFill>
                  <a:srgbClr val="FF0000"/>
                </a:solidFill>
                <a:cs typeface="PT Bold Heading" panose="02010400000000000000" pitchFamily="2" charset="-78"/>
              </a:rPr>
              <a:t>تحدي أربح </a:t>
            </a:r>
            <a:r>
              <a:rPr lang="ar-AE" sz="5022" dirty="0" err="1">
                <a:solidFill>
                  <a:srgbClr val="FF0000"/>
                </a:solidFill>
                <a:cs typeface="PT Bold Heading" panose="02010400000000000000" pitchFamily="2" charset="-78"/>
              </a:rPr>
              <a:t>النجمه</a:t>
            </a:r>
            <a:r>
              <a:rPr lang="ar-AE" sz="5022" dirty="0">
                <a:solidFill>
                  <a:srgbClr val="FF0000"/>
                </a:solidFill>
                <a:cs typeface="PT Bold Heading" panose="02010400000000000000" pitchFamily="2" charset="-78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F4789-1582-45AF-BA13-1D2844794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85"/>
          <a:stretch/>
        </p:blipFill>
        <p:spPr>
          <a:xfrm>
            <a:off x="1587136" y="1134692"/>
            <a:ext cx="6437897" cy="3790599"/>
          </a:xfrm>
          <a:prstGeom prst="rect">
            <a:avLst/>
          </a:prstGeom>
        </p:spPr>
      </p:pic>
      <p:sp>
        <p:nvSpPr>
          <p:cNvPr id="6" name="السؤال">
            <a:extLst>
              <a:ext uri="{FF2B5EF4-FFF2-40B4-BE49-F238E27FC236}">
                <a16:creationId xmlns:a16="http://schemas.microsoft.com/office/drawing/2014/main" id="{BBA73A5C-7EAC-4100-9E6A-ED5D54C526BF}"/>
              </a:ext>
            </a:extLst>
          </p:cNvPr>
          <p:cNvSpPr/>
          <p:nvPr/>
        </p:nvSpPr>
        <p:spPr>
          <a:xfrm>
            <a:off x="1981597" y="535412"/>
            <a:ext cx="4983956" cy="1134692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444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التقويم القبلي</a:t>
            </a:r>
            <a:endParaRPr lang="en-US" sz="444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598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سؤال">
            <a:extLst>
              <a:ext uri="{FF2B5EF4-FFF2-40B4-BE49-F238E27FC236}">
                <a16:creationId xmlns:a16="http://schemas.microsoft.com/office/drawing/2014/main" id="{7B62798F-CCBA-4CB4-9E2C-55D596A1027C}"/>
              </a:ext>
            </a:extLst>
          </p:cNvPr>
          <p:cNvSpPr/>
          <p:nvPr/>
        </p:nvSpPr>
        <p:spPr>
          <a:xfrm>
            <a:off x="1808018" y="6260"/>
            <a:ext cx="8205771" cy="1308721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444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هي أسلوب حياة من عادات وتقاليد وسلوك والفن وطعام وحسن ضيافة</a:t>
            </a:r>
            <a:endParaRPr lang="en-US" sz="444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خطأ 1">
            <a:extLst>
              <a:ext uri="{FF2B5EF4-FFF2-40B4-BE49-F238E27FC236}">
                <a16:creationId xmlns:a16="http://schemas.microsoft.com/office/drawing/2014/main" id="{C89F594B-1C0B-4277-A7D2-EDD9B92F9B89}"/>
              </a:ext>
            </a:extLst>
          </p:cNvPr>
          <p:cNvSpPr/>
          <p:nvPr/>
        </p:nvSpPr>
        <p:spPr>
          <a:xfrm>
            <a:off x="4510022" y="3873030"/>
            <a:ext cx="3915339" cy="6891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3704" b="1" dirty="0">
                <a:solidFill>
                  <a:srgbClr val="002060"/>
                </a:solidFill>
              </a:rPr>
              <a:t>الهوية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4510022" y="2933050"/>
            <a:ext cx="3915339" cy="6891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3704" b="1" dirty="0">
                <a:solidFill>
                  <a:srgbClr val="002060"/>
                </a:solidFill>
              </a:rPr>
              <a:t>السلوك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4510022" y="1993069"/>
            <a:ext cx="3915339" cy="6891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3704" b="1" dirty="0">
                <a:solidFill>
                  <a:srgbClr val="002060"/>
                </a:solidFill>
              </a:rPr>
              <a:t>الثقافة  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5910904" y="4813009"/>
            <a:ext cx="988974" cy="762000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SA" sz="1893" b="1" dirty="0"/>
              <a:t>التالي</a:t>
            </a:r>
            <a:endParaRPr lang="en-US" sz="1893" b="1" dirty="0"/>
          </a:p>
        </p:txBody>
      </p:sp>
      <p:sp>
        <p:nvSpPr>
          <p:cNvPr id="9" name="صحيح">
            <a:extLst>
              <a:ext uri="{FF2B5EF4-FFF2-40B4-BE49-F238E27FC236}">
                <a16:creationId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7948149" y="1908627"/>
            <a:ext cx="760239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SA" sz="3704" b="1" dirty="0">
                <a:solidFill>
                  <a:srgbClr val="002060"/>
                </a:solidFill>
              </a:rPr>
              <a:t>1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7948149" y="2885804"/>
            <a:ext cx="760239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SA" sz="3704" b="1" dirty="0">
                <a:solidFill>
                  <a:srgbClr val="002060"/>
                </a:solidFill>
              </a:rPr>
              <a:t>2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id="{87BF325B-3B70-4214-9880-7DA51D9C31D0}"/>
              </a:ext>
            </a:extLst>
          </p:cNvPr>
          <p:cNvSpPr/>
          <p:nvPr/>
        </p:nvSpPr>
        <p:spPr>
          <a:xfrm>
            <a:off x="7948148" y="3825574"/>
            <a:ext cx="760239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SA" sz="3704" b="1" dirty="0">
                <a:solidFill>
                  <a:srgbClr val="002060"/>
                </a:solidFill>
              </a:rPr>
              <a:t>3</a:t>
            </a:r>
            <a:endParaRPr lang="en-US" sz="3704" b="1" dirty="0">
              <a:solidFill>
                <a:srgbClr val="002060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9F6CE45-536C-4153-9526-CDB7756BC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85" y="1648373"/>
            <a:ext cx="2800414" cy="31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2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سؤال">
            <a:extLst>
              <a:ext uri="{FF2B5EF4-FFF2-40B4-BE49-F238E27FC236}">
                <a16:creationId xmlns:a16="http://schemas.microsoft.com/office/drawing/2014/main" id="{7B62798F-CCBA-4CB4-9E2C-55D596A1027C}"/>
              </a:ext>
            </a:extLst>
          </p:cNvPr>
          <p:cNvSpPr/>
          <p:nvPr/>
        </p:nvSpPr>
        <p:spPr>
          <a:xfrm>
            <a:off x="2743199" y="265037"/>
            <a:ext cx="7036905" cy="1085781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444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الاكلات الشعبية الاماراتية</a:t>
            </a:r>
            <a:endParaRPr lang="en-US" sz="444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خطأ 1">
            <a:extLst>
              <a:ext uri="{FF2B5EF4-FFF2-40B4-BE49-F238E27FC236}">
                <a16:creationId xmlns:a16="http://schemas.microsoft.com/office/drawing/2014/main" id="{C89F594B-1C0B-4277-A7D2-EDD9B92F9B89}"/>
              </a:ext>
            </a:extLst>
          </p:cNvPr>
          <p:cNvSpPr/>
          <p:nvPr/>
        </p:nvSpPr>
        <p:spPr>
          <a:xfrm>
            <a:off x="4221457" y="2854994"/>
            <a:ext cx="3915339" cy="6891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3600" b="1" dirty="0">
                <a:solidFill>
                  <a:srgbClr val="002060"/>
                </a:solidFill>
              </a:rPr>
              <a:t>التبولة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4468458" y="1963164"/>
            <a:ext cx="3915339" cy="6891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3600" b="1" dirty="0">
                <a:solidFill>
                  <a:srgbClr val="002060"/>
                </a:solidFill>
              </a:rPr>
              <a:t>البيتزا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4226552" y="3831266"/>
            <a:ext cx="3915339" cy="6891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3600" b="1" dirty="0" err="1">
                <a:solidFill>
                  <a:srgbClr val="002060"/>
                </a:solidFill>
              </a:rPr>
              <a:t>الغوزي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5869340" y="5251174"/>
            <a:ext cx="988974" cy="762000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SA" sz="3600" b="1" dirty="0"/>
              <a:t>التالي</a:t>
            </a:r>
            <a:endParaRPr lang="en-US" sz="3600" b="1" dirty="0"/>
          </a:p>
        </p:txBody>
      </p:sp>
      <p:sp>
        <p:nvSpPr>
          <p:cNvPr id="9" name="صحيح">
            <a:extLst>
              <a:ext uri="{FF2B5EF4-FFF2-40B4-BE49-F238E27FC236}">
                <a16:creationId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7906584" y="3746824"/>
            <a:ext cx="760239" cy="7836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3600" b="1" dirty="0">
                <a:solidFill>
                  <a:srgbClr val="002060"/>
                </a:solidFill>
              </a:rPr>
              <a:t>3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7906585" y="1915918"/>
            <a:ext cx="760239" cy="7836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3600" b="1" dirty="0">
                <a:solidFill>
                  <a:srgbClr val="002060"/>
                </a:solidFill>
              </a:rPr>
              <a:t>1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id="{87BF325B-3B70-4214-9880-7DA51D9C31D0}"/>
              </a:ext>
            </a:extLst>
          </p:cNvPr>
          <p:cNvSpPr/>
          <p:nvPr/>
        </p:nvSpPr>
        <p:spPr>
          <a:xfrm>
            <a:off x="7906584" y="2855688"/>
            <a:ext cx="760239" cy="7836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/>
            <a:r>
              <a:rPr lang="ar-AE" sz="3600" b="1" dirty="0">
                <a:solidFill>
                  <a:srgbClr val="002060"/>
                </a:solidFill>
              </a:rPr>
              <a:t>2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9F6CE45-536C-4153-9526-CDB7756BC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12" y="2848538"/>
            <a:ext cx="2800414" cy="31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9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327</TotalTime>
  <Words>648</Words>
  <Application>Microsoft Office PowerPoint</Application>
  <PresentationFormat>Widescreen</PresentationFormat>
  <Paragraphs>245</Paragraphs>
  <Slides>50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Adobe Arabic</vt:lpstr>
      <vt:lpstr>Aldhabi</vt:lpstr>
      <vt:lpstr>Arial</vt:lpstr>
      <vt:lpstr>Calibri</vt:lpstr>
      <vt:lpstr>Calibri Light</vt:lpstr>
      <vt:lpstr>Century Gothic</vt:lpstr>
      <vt:lpstr>Farah</vt:lpstr>
      <vt:lpstr>Garamond</vt:lpstr>
      <vt:lpstr>Gill Sans MT</vt:lpstr>
      <vt:lpstr>Noto Sans</vt:lpstr>
      <vt:lpstr>Times New Roman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خوله النقبي</dc:creator>
  <cp:lastModifiedBy>خوله النقبي</cp:lastModifiedBy>
  <cp:revision>30</cp:revision>
  <dcterms:created xsi:type="dcterms:W3CDTF">2021-01-24T19:37:42Z</dcterms:created>
  <dcterms:modified xsi:type="dcterms:W3CDTF">2021-01-31T20:55:06Z</dcterms:modified>
</cp:coreProperties>
</file>